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22"/>
  </p:notesMasterIdLst>
  <p:sldIdLst>
    <p:sldId id="285" r:id="rId2"/>
    <p:sldId id="363" r:id="rId3"/>
    <p:sldId id="325" r:id="rId4"/>
    <p:sldId id="351" r:id="rId5"/>
    <p:sldId id="364" r:id="rId6"/>
    <p:sldId id="352" r:id="rId7"/>
    <p:sldId id="353" r:id="rId8"/>
    <p:sldId id="358" r:id="rId9"/>
    <p:sldId id="354" r:id="rId10"/>
    <p:sldId id="355" r:id="rId11"/>
    <p:sldId id="360" r:id="rId12"/>
    <p:sldId id="361" r:id="rId13"/>
    <p:sldId id="359" r:id="rId14"/>
    <p:sldId id="366" r:id="rId15"/>
    <p:sldId id="367" r:id="rId16"/>
    <p:sldId id="370" r:id="rId17"/>
    <p:sldId id="356" r:id="rId18"/>
    <p:sldId id="368" r:id="rId19"/>
    <p:sldId id="369" r:id="rId20"/>
    <p:sldId id="332" r:id="rId21"/>
  </p:sldIdLst>
  <p:sldSz cx="12192000" cy="6858000"/>
  <p:notesSz cx="6797675" cy="9926638"/>
  <p:custShowLst>
    <p:custShow name="nEU" id="0">
      <p:sldLst/>
    </p:custShow>
  </p:custShow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Gliederung und Navigation" id="{5A852717-395A-4867-8348-61F6F6FA2E81}">
          <p14:sldIdLst>
            <p14:sldId id="285"/>
            <p14:sldId id="363"/>
            <p14:sldId id="325"/>
            <p14:sldId id="351"/>
            <p14:sldId id="364"/>
            <p14:sldId id="352"/>
            <p14:sldId id="353"/>
            <p14:sldId id="358"/>
            <p14:sldId id="354"/>
            <p14:sldId id="355"/>
            <p14:sldId id="360"/>
            <p14:sldId id="361"/>
            <p14:sldId id="359"/>
            <p14:sldId id="366"/>
            <p14:sldId id="367"/>
            <p14:sldId id="370"/>
            <p14:sldId id="356"/>
            <p14:sldId id="368"/>
            <p14:sldId id="369"/>
            <p14:sldId id="33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378" autoAdjust="0"/>
  </p:normalViewPr>
  <p:slideViewPr>
    <p:cSldViewPr snapToGrid="0">
      <p:cViewPr varScale="1">
        <p:scale>
          <a:sx n="78" d="100"/>
          <a:sy n="78" d="100"/>
        </p:scale>
        <p:origin x="18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118" d="100"/>
          <a:sy n="118" d="100"/>
        </p:scale>
        <p:origin x="395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630486-90DA-0340-BD13-2DA4C72D8BBD}" type="datetimeFigureOut">
              <a:rPr lang="de-DE" smtClean="0"/>
              <a:t>28.08.2024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CA55A9B-D8D5-DC48-9CE5-2E151388CD18}" type="slidenum">
              <a:rPr lang="de-DE" smtClean="0"/>
              <a:t>‹Nr.›</a:t>
            </a:fld>
            <a:endParaRPr lang="de-DE"/>
          </a:p>
        </p:txBody>
      </p:sp>
    </p:spTree>
    <p:extLst>
      <p:ext uri="{BB962C8B-B14F-4D97-AF65-F5344CB8AC3E}">
        <p14:creationId xmlns:p14="http://schemas.microsoft.com/office/powerpoint/2010/main" val="109222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Titel = 32pt, fett</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Untertitel = 20pt, fett</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(Titel und Untertitel möglichst kurz halten)</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Textausrichtung im </a:t>
            </a:r>
            <a:r>
              <a:rPr lang="de-DE" dirty="0" err="1">
                <a:latin typeface="Arial" panose="020B0604020202020204" pitchFamily="34" charset="0"/>
                <a:cs typeface="Arial" panose="020B0604020202020204" pitchFamily="34" charset="0"/>
              </a:rPr>
              <a:t>cyanfarbenen</a:t>
            </a:r>
            <a:r>
              <a:rPr lang="de-DE" dirty="0">
                <a:latin typeface="Arial" panose="020B0604020202020204" pitchFamily="34" charset="0"/>
                <a:cs typeface="Arial" panose="020B0604020202020204" pitchFamily="34" charset="0"/>
              </a:rPr>
              <a:t> Textfeld = unten (skaliert mit der Textlänge)</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Weiße Fläche hinter Logo wird manuell auf die gleiche Höhe skaliert.</a:t>
            </a:r>
          </a:p>
          <a:p>
            <a:endParaRPr lang="de-DE" dirty="0"/>
          </a:p>
        </p:txBody>
      </p:sp>
      <p:sp>
        <p:nvSpPr>
          <p:cNvPr id="4" name="Foliennummernplatzhalter 3"/>
          <p:cNvSpPr>
            <a:spLocks noGrp="1"/>
          </p:cNvSpPr>
          <p:nvPr>
            <p:ph type="sldNum" sz="quarter" idx="5"/>
          </p:nvPr>
        </p:nvSpPr>
        <p:spPr/>
        <p:txBody>
          <a:bodyPr/>
          <a:lstStyle/>
          <a:p>
            <a:fld id="{BCA55A9B-D8D5-DC48-9CE5-2E151388CD18}" type="slidenum">
              <a:rPr lang="de-DE" smtClean="0"/>
              <a:t>1</a:t>
            </a:fld>
            <a:endParaRPr lang="de-DE"/>
          </a:p>
        </p:txBody>
      </p:sp>
    </p:spTree>
    <p:extLst>
      <p:ext uri="{BB962C8B-B14F-4D97-AF65-F5344CB8AC3E}">
        <p14:creationId xmlns:p14="http://schemas.microsoft.com/office/powerpoint/2010/main" val="2837167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lle Breite">
    <p:spTree>
      <p:nvGrpSpPr>
        <p:cNvPr id="1" name=""/>
        <p:cNvGrpSpPr/>
        <p:nvPr/>
      </p:nvGrpSpPr>
      <p:grpSpPr>
        <a:xfrm>
          <a:off x="0" y="0"/>
          <a:ext cx="0" cy="0"/>
          <a:chOff x="0" y="0"/>
          <a:chExt cx="0" cy="0"/>
        </a:xfrm>
      </p:grpSpPr>
      <p:cxnSp>
        <p:nvCxnSpPr>
          <p:cNvPr id="3" name="Gerade Verbindung 2">
            <a:extLst>
              <a:ext uri="{FF2B5EF4-FFF2-40B4-BE49-F238E27FC236}">
                <a16:creationId xmlns:a16="http://schemas.microsoft.com/office/drawing/2014/main" id="{03E3C5B5-1BDE-0AF2-F9C2-D1C7912CBE30}"/>
              </a:ext>
            </a:extLst>
          </p:cNvPr>
          <p:cNvCxnSpPr>
            <a:cxnSpLocks/>
          </p:cNvCxnSpPr>
          <p:nvPr userDrawn="1"/>
        </p:nvCxnSpPr>
        <p:spPr>
          <a:xfrm flipH="1">
            <a:off x="736951" y="6269544"/>
            <a:ext cx="962094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fik 1" hidden="1">
            <a:extLst>
              <a:ext uri="{FF2B5EF4-FFF2-40B4-BE49-F238E27FC236}">
                <a16:creationId xmlns:a16="http://schemas.microsoft.com/office/drawing/2014/main" id="{B911A07C-8BB4-68D3-0B26-4D92A43D2A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96152" y="6205466"/>
            <a:ext cx="1260951" cy="50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ußzeilenplatzhalter 48">
            <a:extLst>
              <a:ext uri="{FF2B5EF4-FFF2-40B4-BE49-F238E27FC236}">
                <a16:creationId xmlns:a16="http://schemas.microsoft.com/office/drawing/2014/main" id="{DC1D41D5-D0C1-2E0F-EF1D-F3B0AC16A6BB}"/>
              </a:ext>
            </a:extLst>
          </p:cNvPr>
          <p:cNvSpPr>
            <a:spLocks noGrp="1"/>
          </p:cNvSpPr>
          <p:nvPr>
            <p:ph type="ftr" sz="quarter" idx="10"/>
          </p:nvPr>
        </p:nvSpPr>
        <p:spPr>
          <a:xfrm>
            <a:off x="1123291" y="6439980"/>
            <a:ext cx="9234599" cy="143955"/>
          </a:xfrm>
        </p:spPr>
        <p:txBody>
          <a:bodyPr/>
          <a:lstStyle/>
          <a:p>
            <a:pPr lvl="0"/>
            <a:r>
              <a:rPr lang="de-DE"/>
              <a:t>Unternehmenserfolg mit Hilfe von Fördermitteln sichern |  Iris Przygodda  |  Dortmund, 30.08.2024</a:t>
            </a:r>
            <a:endParaRPr lang="de-DE" dirty="0"/>
          </a:p>
        </p:txBody>
      </p:sp>
      <p:sp>
        <p:nvSpPr>
          <p:cNvPr id="50" name="Foliennummernplatzhalter 49">
            <a:extLst>
              <a:ext uri="{FF2B5EF4-FFF2-40B4-BE49-F238E27FC236}">
                <a16:creationId xmlns:a16="http://schemas.microsoft.com/office/drawing/2014/main" id="{3AF9ED44-B57C-6B5C-3600-53E709248D81}"/>
              </a:ext>
            </a:extLst>
          </p:cNvPr>
          <p:cNvSpPr>
            <a:spLocks noGrp="1"/>
          </p:cNvSpPr>
          <p:nvPr>
            <p:ph type="sldNum" sz="quarter" idx="11"/>
          </p:nvPr>
        </p:nvSpPr>
        <p:spPr/>
        <p:txBody>
          <a:bodyPr/>
          <a:lstStyle/>
          <a:p>
            <a:fld id="{A519AC21-711E-4C86-B923-BF6A56D24922}" type="slidenum">
              <a:rPr lang="de-DE" smtClean="0"/>
              <a:pPr/>
              <a:t>‹Nr.›</a:t>
            </a:fld>
            <a:endParaRPr lang="de-DE" dirty="0"/>
          </a:p>
        </p:txBody>
      </p:sp>
    </p:spTree>
    <p:extLst>
      <p:ext uri="{BB962C8B-B14F-4D97-AF65-F5344CB8AC3E}">
        <p14:creationId xmlns:p14="http://schemas.microsoft.com/office/powerpoint/2010/main" val="6989726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86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5" name="Raster" hidden="1">
            <a:extLst>
              <a:ext uri="{FF2B5EF4-FFF2-40B4-BE49-F238E27FC236}">
                <a16:creationId xmlns:a16="http://schemas.microsoft.com/office/drawing/2014/main" id="{E084C6DE-5DD5-DD8B-F7B1-4CA7BD4C86B4}"/>
              </a:ext>
            </a:extLst>
          </p:cNvPr>
          <p:cNvGrpSpPr/>
          <p:nvPr userDrawn="1"/>
        </p:nvGrpSpPr>
        <p:grpSpPr>
          <a:xfrm>
            <a:off x="-146636" y="0"/>
            <a:ext cx="12212835" cy="6948000"/>
            <a:chOff x="-146636" y="0"/>
            <a:chExt cx="12212835" cy="6948000"/>
          </a:xfrm>
        </p:grpSpPr>
        <p:cxnSp>
          <p:nvCxnSpPr>
            <p:cNvPr id="5" name="Gerader Verbinder 4">
              <a:extLst>
                <a:ext uri="{FF2B5EF4-FFF2-40B4-BE49-F238E27FC236}">
                  <a16:creationId xmlns:a16="http://schemas.microsoft.com/office/drawing/2014/main" id="{516FA53F-9D74-8A71-B14F-2FFB179FD5EB}"/>
                </a:ext>
              </a:extLst>
            </p:cNvPr>
            <p:cNvCxnSpPr/>
            <p:nvPr/>
          </p:nvCxnSpPr>
          <p:spPr>
            <a:xfrm>
              <a:off x="-116746" y="667416"/>
              <a:ext cx="12168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46C040B0-D752-8B90-B289-935BE38E6FBE}"/>
                </a:ext>
              </a:extLst>
            </p:cNvPr>
            <p:cNvCxnSpPr/>
            <p:nvPr/>
          </p:nvCxnSpPr>
          <p:spPr>
            <a:xfrm>
              <a:off x="-116746" y="922248"/>
              <a:ext cx="12168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CF77A775-11C9-BF65-91F2-9D641677EC84}"/>
                </a:ext>
              </a:extLst>
            </p:cNvPr>
            <p:cNvCxnSpPr/>
            <p:nvPr/>
          </p:nvCxnSpPr>
          <p:spPr>
            <a:xfrm>
              <a:off x="-116746" y="1330668"/>
              <a:ext cx="12168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54332AD-4F41-7663-8271-A4F0D3CCFBA0}"/>
                </a:ext>
              </a:extLst>
            </p:cNvPr>
            <p:cNvCxnSpPr/>
            <p:nvPr/>
          </p:nvCxnSpPr>
          <p:spPr>
            <a:xfrm>
              <a:off x="720000" y="0"/>
              <a:ext cx="0" cy="6948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8D3D0BCB-1D89-6F7F-B951-F25996098937}"/>
                </a:ext>
              </a:extLst>
            </p:cNvPr>
            <p:cNvCxnSpPr/>
            <p:nvPr/>
          </p:nvCxnSpPr>
          <p:spPr>
            <a:xfrm>
              <a:off x="11848183" y="0"/>
              <a:ext cx="0" cy="678099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DF318FDC-C3A7-080A-6058-B435A62F49C6}"/>
                </a:ext>
              </a:extLst>
            </p:cNvPr>
            <p:cNvCxnSpPr/>
            <p:nvPr/>
          </p:nvCxnSpPr>
          <p:spPr>
            <a:xfrm>
              <a:off x="78199" y="6206284"/>
              <a:ext cx="11988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A4D41F7B-396F-3E77-C989-61C85B5A552C}"/>
                </a:ext>
              </a:extLst>
            </p:cNvPr>
            <p:cNvCxnSpPr/>
            <p:nvPr/>
          </p:nvCxnSpPr>
          <p:spPr>
            <a:xfrm>
              <a:off x="78199" y="6708454"/>
              <a:ext cx="11988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D40E201-AF96-21C4-5F35-26204EF429DB}"/>
                </a:ext>
              </a:extLst>
            </p:cNvPr>
            <p:cNvCxnSpPr/>
            <p:nvPr/>
          </p:nvCxnSpPr>
          <p:spPr>
            <a:xfrm>
              <a:off x="78199" y="6048000"/>
              <a:ext cx="11988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A3B7F617-2C0D-2EA9-6836-A5AC94B6E018}"/>
                </a:ext>
              </a:extLst>
            </p:cNvPr>
            <p:cNvCxnSpPr/>
            <p:nvPr/>
          </p:nvCxnSpPr>
          <p:spPr>
            <a:xfrm>
              <a:off x="6096381" y="0"/>
              <a:ext cx="0" cy="6948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F3F3BF11-C976-953E-39F0-DBD303E9D1F8}"/>
                </a:ext>
              </a:extLst>
            </p:cNvPr>
            <p:cNvCxnSpPr/>
            <p:nvPr/>
          </p:nvCxnSpPr>
          <p:spPr>
            <a:xfrm>
              <a:off x="78199" y="6536067"/>
              <a:ext cx="11988000" cy="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E1079C06-1594-EACD-8BD7-864BA167FD1D}"/>
                </a:ext>
              </a:extLst>
            </p:cNvPr>
            <p:cNvGrpSpPr/>
            <p:nvPr userDrawn="1"/>
          </p:nvGrpSpPr>
          <p:grpSpPr>
            <a:xfrm>
              <a:off x="1645428" y="0"/>
              <a:ext cx="144000" cy="6948000"/>
              <a:chOff x="1512000" y="0"/>
              <a:chExt cx="144000" cy="6948000"/>
            </a:xfrm>
          </p:grpSpPr>
          <p:cxnSp>
            <p:nvCxnSpPr>
              <p:cNvPr id="15" name="Gerader Verbinder 14">
                <a:extLst>
                  <a:ext uri="{FF2B5EF4-FFF2-40B4-BE49-F238E27FC236}">
                    <a16:creationId xmlns:a16="http://schemas.microsoft.com/office/drawing/2014/main" id="{38A2AD3F-5E40-AF97-59B6-56EBE56378A2}"/>
                  </a:ext>
                </a:extLst>
              </p:cNvPr>
              <p:cNvCxnSpPr/>
              <p:nvPr userDrawn="1"/>
            </p:nvCxnSpPr>
            <p:spPr>
              <a:xfrm>
                <a:off x="1512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D20ADE23-0408-94A9-6E44-88CA730B9DA7}"/>
                  </a:ext>
                </a:extLst>
              </p:cNvPr>
              <p:cNvCxnSpPr/>
              <p:nvPr userDrawn="1"/>
            </p:nvCxnSpPr>
            <p:spPr>
              <a:xfrm>
                <a:off x="1656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 name="Gerader Verbinder 3">
              <a:extLst>
                <a:ext uri="{FF2B5EF4-FFF2-40B4-BE49-F238E27FC236}">
                  <a16:creationId xmlns:a16="http://schemas.microsoft.com/office/drawing/2014/main" id="{1CEC638C-ABF4-56E0-7E36-B17DF7712B0F}"/>
                </a:ext>
              </a:extLst>
            </p:cNvPr>
            <p:cNvCxnSpPr/>
            <p:nvPr/>
          </p:nvCxnSpPr>
          <p:spPr>
            <a:xfrm>
              <a:off x="636124" y="6382583"/>
              <a:ext cx="0" cy="52794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D33FB266-475F-3715-8D09-74EE140CB57B}"/>
                </a:ext>
              </a:extLst>
            </p:cNvPr>
            <p:cNvGrpSpPr/>
            <p:nvPr userDrawn="1"/>
          </p:nvGrpSpPr>
          <p:grpSpPr>
            <a:xfrm>
              <a:off x="3102964" y="0"/>
              <a:ext cx="144000" cy="6948000"/>
              <a:chOff x="1512000" y="0"/>
              <a:chExt cx="144000" cy="6948000"/>
            </a:xfrm>
          </p:grpSpPr>
          <p:cxnSp>
            <p:nvCxnSpPr>
              <p:cNvPr id="19" name="Gerader Verbinder 18">
                <a:extLst>
                  <a:ext uri="{FF2B5EF4-FFF2-40B4-BE49-F238E27FC236}">
                    <a16:creationId xmlns:a16="http://schemas.microsoft.com/office/drawing/2014/main" id="{E92BB529-C7B2-F461-35D9-D4547D2CF2BD}"/>
                  </a:ext>
                </a:extLst>
              </p:cNvPr>
              <p:cNvCxnSpPr/>
              <p:nvPr userDrawn="1"/>
            </p:nvCxnSpPr>
            <p:spPr>
              <a:xfrm>
                <a:off x="1512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331AC824-C7B1-5F49-3898-A5F011FC9E32}"/>
                  </a:ext>
                </a:extLst>
              </p:cNvPr>
              <p:cNvCxnSpPr/>
              <p:nvPr userDrawn="1"/>
            </p:nvCxnSpPr>
            <p:spPr>
              <a:xfrm>
                <a:off x="1656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 name="Gruppieren 20">
              <a:extLst>
                <a:ext uri="{FF2B5EF4-FFF2-40B4-BE49-F238E27FC236}">
                  <a16:creationId xmlns:a16="http://schemas.microsoft.com/office/drawing/2014/main" id="{4C160816-76E9-1670-A351-E9AF7DCC31AD}"/>
                </a:ext>
              </a:extLst>
            </p:cNvPr>
            <p:cNvGrpSpPr/>
            <p:nvPr userDrawn="1"/>
          </p:nvGrpSpPr>
          <p:grpSpPr>
            <a:xfrm>
              <a:off x="4560500" y="0"/>
              <a:ext cx="144000" cy="6948000"/>
              <a:chOff x="1512000" y="0"/>
              <a:chExt cx="144000" cy="6948000"/>
            </a:xfrm>
          </p:grpSpPr>
          <p:cxnSp>
            <p:nvCxnSpPr>
              <p:cNvPr id="22" name="Gerader Verbinder 21">
                <a:extLst>
                  <a:ext uri="{FF2B5EF4-FFF2-40B4-BE49-F238E27FC236}">
                    <a16:creationId xmlns:a16="http://schemas.microsoft.com/office/drawing/2014/main" id="{E79F3B9E-4442-079C-F292-77339766EBCA}"/>
                  </a:ext>
                </a:extLst>
              </p:cNvPr>
              <p:cNvCxnSpPr/>
              <p:nvPr userDrawn="1"/>
            </p:nvCxnSpPr>
            <p:spPr>
              <a:xfrm>
                <a:off x="1512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5F2D16D-6E5E-DF4D-D5D2-02E67737F176}"/>
                  </a:ext>
                </a:extLst>
              </p:cNvPr>
              <p:cNvCxnSpPr/>
              <p:nvPr userDrawn="1"/>
            </p:nvCxnSpPr>
            <p:spPr>
              <a:xfrm>
                <a:off x="1656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 name="Gruppieren 23">
              <a:extLst>
                <a:ext uri="{FF2B5EF4-FFF2-40B4-BE49-F238E27FC236}">
                  <a16:creationId xmlns:a16="http://schemas.microsoft.com/office/drawing/2014/main" id="{3529903D-5593-A544-EEE1-67E6CF613AAA}"/>
                </a:ext>
              </a:extLst>
            </p:cNvPr>
            <p:cNvGrpSpPr/>
            <p:nvPr userDrawn="1"/>
          </p:nvGrpSpPr>
          <p:grpSpPr>
            <a:xfrm>
              <a:off x="6018036" y="0"/>
              <a:ext cx="144000" cy="6948000"/>
              <a:chOff x="1512000" y="0"/>
              <a:chExt cx="144000" cy="6948000"/>
            </a:xfrm>
          </p:grpSpPr>
          <p:cxnSp>
            <p:nvCxnSpPr>
              <p:cNvPr id="25" name="Gerader Verbinder 24">
                <a:extLst>
                  <a:ext uri="{FF2B5EF4-FFF2-40B4-BE49-F238E27FC236}">
                    <a16:creationId xmlns:a16="http://schemas.microsoft.com/office/drawing/2014/main" id="{BC64F7B4-1CFF-0310-18EA-5324748D36B2}"/>
                  </a:ext>
                </a:extLst>
              </p:cNvPr>
              <p:cNvCxnSpPr/>
              <p:nvPr userDrawn="1"/>
            </p:nvCxnSpPr>
            <p:spPr>
              <a:xfrm>
                <a:off x="1512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69B2834A-C856-ED6D-FBE1-EC5CFA14242B}"/>
                  </a:ext>
                </a:extLst>
              </p:cNvPr>
              <p:cNvCxnSpPr/>
              <p:nvPr userDrawn="1"/>
            </p:nvCxnSpPr>
            <p:spPr>
              <a:xfrm>
                <a:off x="1656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7" name="Gruppieren 26">
              <a:extLst>
                <a:ext uri="{FF2B5EF4-FFF2-40B4-BE49-F238E27FC236}">
                  <a16:creationId xmlns:a16="http://schemas.microsoft.com/office/drawing/2014/main" id="{26F29907-5850-919F-EB08-E55DEB513DA7}"/>
                </a:ext>
              </a:extLst>
            </p:cNvPr>
            <p:cNvGrpSpPr/>
            <p:nvPr userDrawn="1"/>
          </p:nvGrpSpPr>
          <p:grpSpPr>
            <a:xfrm>
              <a:off x="7475572" y="0"/>
              <a:ext cx="144000" cy="6948000"/>
              <a:chOff x="1512000" y="0"/>
              <a:chExt cx="144000" cy="6948000"/>
            </a:xfrm>
          </p:grpSpPr>
          <p:cxnSp>
            <p:nvCxnSpPr>
              <p:cNvPr id="28" name="Gerader Verbinder 27">
                <a:extLst>
                  <a:ext uri="{FF2B5EF4-FFF2-40B4-BE49-F238E27FC236}">
                    <a16:creationId xmlns:a16="http://schemas.microsoft.com/office/drawing/2014/main" id="{DE71CEC9-F75E-5E91-35D8-A084B85312E7}"/>
                  </a:ext>
                </a:extLst>
              </p:cNvPr>
              <p:cNvCxnSpPr/>
              <p:nvPr userDrawn="1"/>
            </p:nvCxnSpPr>
            <p:spPr>
              <a:xfrm>
                <a:off x="1512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AAC5EED-CE98-991F-36B6-20E82DF8FD73}"/>
                  </a:ext>
                </a:extLst>
              </p:cNvPr>
              <p:cNvCxnSpPr/>
              <p:nvPr userDrawn="1"/>
            </p:nvCxnSpPr>
            <p:spPr>
              <a:xfrm>
                <a:off x="1656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 name="Gruppieren 29">
              <a:extLst>
                <a:ext uri="{FF2B5EF4-FFF2-40B4-BE49-F238E27FC236}">
                  <a16:creationId xmlns:a16="http://schemas.microsoft.com/office/drawing/2014/main" id="{6A2F0A29-A80D-2403-A56B-DABA9C77B925}"/>
                </a:ext>
              </a:extLst>
            </p:cNvPr>
            <p:cNvGrpSpPr/>
            <p:nvPr userDrawn="1"/>
          </p:nvGrpSpPr>
          <p:grpSpPr>
            <a:xfrm>
              <a:off x="8933108" y="0"/>
              <a:ext cx="144000" cy="6948000"/>
              <a:chOff x="1512000" y="0"/>
              <a:chExt cx="144000" cy="6948000"/>
            </a:xfrm>
          </p:grpSpPr>
          <p:cxnSp>
            <p:nvCxnSpPr>
              <p:cNvPr id="31" name="Gerader Verbinder 30">
                <a:extLst>
                  <a:ext uri="{FF2B5EF4-FFF2-40B4-BE49-F238E27FC236}">
                    <a16:creationId xmlns:a16="http://schemas.microsoft.com/office/drawing/2014/main" id="{0691A29C-42D2-C975-7637-AD5D80956F92}"/>
                  </a:ext>
                </a:extLst>
              </p:cNvPr>
              <p:cNvCxnSpPr/>
              <p:nvPr userDrawn="1"/>
            </p:nvCxnSpPr>
            <p:spPr>
              <a:xfrm>
                <a:off x="1512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C89166BA-7383-FCFA-2BE4-033A7A73BCBA}"/>
                  </a:ext>
                </a:extLst>
              </p:cNvPr>
              <p:cNvCxnSpPr/>
              <p:nvPr userDrawn="1"/>
            </p:nvCxnSpPr>
            <p:spPr>
              <a:xfrm>
                <a:off x="1656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Gruppieren 32">
              <a:extLst>
                <a:ext uri="{FF2B5EF4-FFF2-40B4-BE49-F238E27FC236}">
                  <a16:creationId xmlns:a16="http://schemas.microsoft.com/office/drawing/2014/main" id="{40E50E6B-85BD-F69C-BB86-47F1862D0068}"/>
                </a:ext>
              </a:extLst>
            </p:cNvPr>
            <p:cNvGrpSpPr/>
            <p:nvPr userDrawn="1"/>
          </p:nvGrpSpPr>
          <p:grpSpPr>
            <a:xfrm>
              <a:off x="10390644" y="0"/>
              <a:ext cx="144000" cy="6948000"/>
              <a:chOff x="1512000" y="0"/>
              <a:chExt cx="144000" cy="6948000"/>
            </a:xfrm>
          </p:grpSpPr>
          <p:cxnSp>
            <p:nvCxnSpPr>
              <p:cNvPr id="34" name="Gerader Verbinder 33">
                <a:extLst>
                  <a:ext uri="{FF2B5EF4-FFF2-40B4-BE49-F238E27FC236}">
                    <a16:creationId xmlns:a16="http://schemas.microsoft.com/office/drawing/2014/main" id="{85DED5DE-D2EF-77EE-DFE3-FDA60BD67633}"/>
                  </a:ext>
                </a:extLst>
              </p:cNvPr>
              <p:cNvCxnSpPr/>
              <p:nvPr userDrawn="1"/>
            </p:nvCxnSpPr>
            <p:spPr>
              <a:xfrm>
                <a:off x="1512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D56072C5-3541-1CEB-1C3D-4AC1A13C9021}"/>
                  </a:ext>
                </a:extLst>
              </p:cNvPr>
              <p:cNvCxnSpPr/>
              <p:nvPr userDrawn="1"/>
            </p:nvCxnSpPr>
            <p:spPr>
              <a:xfrm>
                <a:off x="1656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9" name="Gerader Verbinder 38">
              <a:extLst>
                <a:ext uri="{FF2B5EF4-FFF2-40B4-BE49-F238E27FC236}">
                  <a16:creationId xmlns:a16="http://schemas.microsoft.com/office/drawing/2014/main" id="{7F4B40EC-3C9F-2839-DA2F-4D2147FBBF57}"/>
                </a:ext>
              </a:extLst>
            </p:cNvPr>
            <p:cNvCxnSpPr/>
            <p:nvPr userDrawn="1"/>
          </p:nvCxnSpPr>
          <p:spPr>
            <a:xfrm>
              <a:off x="331892" y="0"/>
              <a:ext cx="0" cy="694800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42" name="Gruppieren 41">
              <a:extLst>
                <a:ext uri="{FF2B5EF4-FFF2-40B4-BE49-F238E27FC236}">
                  <a16:creationId xmlns:a16="http://schemas.microsoft.com/office/drawing/2014/main" id="{4BA8074D-307B-8D0D-7EE2-5A631D1BABCD}"/>
                </a:ext>
              </a:extLst>
            </p:cNvPr>
            <p:cNvGrpSpPr/>
            <p:nvPr userDrawn="1"/>
          </p:nvGrpSpPr>
          <p:grpSpPr>
            <a:xfrm rot="16200000">
              <a:off x="3255364" y="215334"/>
              <a:ext cx="144000" cy="6948000"/>
              <a:chOff x="1512000" y="0"/>
              <a:chExt cx="144000" cy="6948000"/>
            </a:xfrm>
          </p:grpSpPr>
          <p:cxnSp>
            <p:nvCxnSpPr>
              <p:cNvPr id="43" name="Gerader Verbinder 42">
                <a:extLst>
                  <a:ext uri="{FF2B5EF4-FFF2-40B4-BE49-F238E27FC236}">
                    <a16:creationId xmlns:a16="http://schemas.microsoft.com/office/drawing/2014/main" id="{2171F4F1-5DF3-D629-5DD6-E150283D55FB}"/>
                  </a:ext>
                </a:extLst>
              </p:cNvPr>
              <p:cNvCxnSpPr/>
              <p:nvPr userDrawn="1"/>
            </p:nvCxnSpPr>
            <p:spPr>
              <a:xfrm>
                <a:off x="1512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C78F3173-FA41-1DC2-F296-92F4FBEA2CBE}"/>
                  </a:ext>
                </a:extLst>
              </p:cNvPr>
              <p:cNvCxnSpPr/>
              <p:nvPr userDrawn="1"/>
            </p:nvCxnSpPr>
            <p:spPr>
              <a:xfrm>
                <a:off x="1656000" y="0"/>
                <a:ext cx="0" cy="69480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47" name="Fußzeilenplatzhalter 46">
            <a:extLst>
              <a:ext uri="{FF2B5EF4-FFF2-40B4-BE49-F238E27FC236}">
                <a16:creationId xmlns:a16="http://schemas.microsoft.com/office/drawing/2014/main" id="{A51491DC-D35E-3C7F-352F-13B7AD4F3584}"/>
              </a:ext>
            </a:extLst>
          </p:cNvPr>
          <p:cNvSpPr>
            <a:spLocks noGrp="1"/>
          </p:cNvSpPr>
          <p:nvPr>
            <p:ph type="ftr" sz="quarter" idx="3"/>
          </p:nvPr>
        </p:nvSpPr>
        <p:spPr>
          <a:xfrm>
            <a:off x="1123291" y="6439980"/>
            <a:ext cx="9411352" cy="143980"/>
          </a:xfrm>
          <a:prstGeom prst="rect">
            <a:avLst/>
          </a:prstGeom>
        </p:spPr>
        <p:txBody>
          <a:bodyPr vert="horz" lIns="0" tIns="0" rIns="0" bIns="0" rtlCol="0" anchor="ctr"/>
          <a:lstStyle>
            <a:lvl1pPr algn="l">
              <a:defRPr sz="1400">
                <a:solidFill>
                  <a:schemeClr val="tx1">
                    <a:tint val="75000"/>
                  </a:schemeClr>
                </a:solidFill>
              </a:defRPr>
            </a:lvl1pPr>
          </a:lstStyle>
          <a:p>
            <a:pPr lvl="0"/>
            <a:r>
              <a:rPr lang="de-DE"/>
              <a:t>Unternehmenserfolg mit Hilfe von Fördermitteln sichern |  Iris Przygodda  |  Dortmund, 30.08.2024</a:t>
            </a:r>
            <a:endParaRPr lang="de-DE" dirty="0"/>
          </a:p>
        </p:txBody>
      </p:sp>
      <p:sp>
        <p:nvSpPr>
          <p:cNvPr id="48" name="Foliennummernplatzhalter 47">
            <a:extLst>
              <a:ext uri="{FF2B5EF4-FFF2-40B4-BE49-F238E27FC236}">
                <a16:creationId xmlns:a16="http://schemas.microsoft.com/office/drawing/2014/main" id="{AD12A2E4-3E4E-72F7-E6E7-116D3A56E3A3}"/>
              </a:ext>
            </a:extLst>
          </p:cNvPr>
          <p:cNvSpPr>
            <a:spLocks noGrp="1"/>
          </p:cNvSpPr>
          <p:nvPr>
            <p:ph type="sldNum" sz="quarter" idx="4"/>
          </p:nvPr>
        </p:nvSpPr>
        <p:spPr>
          <a:xfrm>
            <a:off x="736951" y="6439980"/>
            <a:ext cx="350327" cy="144000"/>
          </a:xfrm>
          <a:prstGeom prst="rect">
            <a:avLst/>
          </a:prstGeom>
        </p:spPr>
        <p:txBody>
          <a:bodyPr vert="horz" lIns="0" tIns="0" rIns="0" bIns="0" rtlCol="0" anchor="ctr"/>
          <a:lstStyle>
            <a:lvl1pPr algn="l">
              <a:defRPr sz="1400">
                <a:solidFill>
                  <a:schemeClr val="tx1">
                    <a:tint val="75000"/>
                  </a:schemeClr>
                </a:solidFill>
              </a:defRPr>
            </a:lvl1pPr>
          </a:lstStyle>
          <a:p>
            <a:fld id="{A519AC21-711E-4C86-B923-BF6A56D24922}" type="slidenum">
              <a:rPr lang="de-DE" smtClean="0"/>
              <a:pPr/>
              <a:t>‹Nr.›</a:t>
            </a:fld>
            <a:endParaRPr lang="de-DE" dirty="0"/>
          </a:p>
        </p:txBody>
      </p:sp>
      <p:grpSp>
        <p:nvGrpSpPr>
          <p:cNvPr id="49" name="logo">
            <a:extLst>
              <a:ext uri="{FF2B5EF4-FFF2-40B4-BE49-F238E27FC236}">
                <a16:creationId xmlns:a16="http://schemas.microsoft.com/office/drawing/2014/main" id="{A61442CE-76F5-2608-9350-2988994E3952}"/>
              </a:ext>
            </a:extLst>
          </p:cNvPr>
          <p:cNvGrpSpPr/>
          <p:nvPr userDrawn="1"/>
        </p:nvGrpSpPr>
        <p:grpSpPr>
          <a:xfrm>
            <a:off x="10600914" y="6195940"/>
            <a:ext cx="1260951" cy="509625"/>
            <a:chOff x="6555488" y="2144006"/>
            <a:chExt cx="2697764" cy="1090326"/>
          </a:xfrm>
        </p:grpSpPr>
        <p:sp>
          <p:nvSpPr>
            <p:cNvPr id="50" name="Freihandform: Form 49">
              <a:extLst>
                <a:ext uri="{FF2B5EF4-FFF2-40B4-BE49-F238E27FC236}">
                  <a16:creationId xmlns:a16="http://schemas.microsoft.com/office/drawing/2014/main" id="{F40C68F7-462B-7D27-2A08-BA143444FFCE}"/>
                </a:ext>
              </a:extLst>
            </p:cNvPr>
            <p:cNvSpPr/>
            <p:nvPr/>
          </p:nvSpPr>
          <p:spPr>
            <a:xfrm>
              <a:off x="8162926" y="2144006"/>
              <a:ext cx="1090326" cy="1090326"/>
            </a:xfrm>
            <a:custGeom>
              <a:avLst/>
              <a:gdLst>
                <a:gd name="connsiteX0" fmla="*/ 543401 w 1090326"/>
                <a:gd name="connsiteY0" fmla="*/ 1090327 h 1090326"/>
                <a:gd name="connsiteX1" fmla="*/ 539972 w 1090326"/>
                <a:gd name="connsiteY1" fmla="*/ 1090327 h 1090326"/>
                <a:gd name="connsiteX2" fmla="*/ 536924 w 1090326"/>
                <a:gd name="connsiteY2" fmla="*/ 1090327 h 1090326"/>
                <a:gd name="connsiteX3" fmla="*/ 60389 w 1090326"/>
                <a:gd name="connsiteY3" fmla="*/ 796957 h 1090326"/>
                <a:gd name="connsiteX4" fmla="*/ 0 w 1090326"/>
                <a:gd name="connsiteY4" fmla="*/ 560451 h 1090326"/>
                <a:gd name="connsiteX5" fmla="*/ 0 w 1090326"/>
                <a:gd name="connsiteY5" fmla="*/ 0 h 1090326"/>
                <a:gd name="connsiteX6" fmla="*/ 1090327 w 1090326"/>
                <a:gd name="connsiteY6" fmla="*/ 0 h 1090326"/>
                <a:gd name="connsiteX7" fmla="*/ 1090327 w 1090326"/>
                <a:gd name="connsiteY7" fmla="*/ 549878 h 1090326"/>
                <a:gd name="connsiteX8" fmla="*/ 987076 w 1090326"/>
                <a:gd name="connsiteY8" fmla="*/ 861155 h 1090326"/>
                <a:gd name="connsiteX9" fmla="*/ 543497 w 1090326"/>
                <a:gd name="connsiteY9" fmla="*/ 1090327 h 1090326"/>
                <a:gd name="connsiteX10" fmla="*/ 537020 w 1090326"/>
                <a:gd name="connsiteY10" fmla="*/ 1079945 h 1090326"/>
                <a:gd name="connsiteX11" fmla="*/ 540353 w 1090326"/>
                <a:gd name="connsiteY11" fmla="*/ 1079945 h 1090326"/>
                <a:gd name="connsiteX12" fmla="*/ 543401 w 1090326"/>
                <a:gd name="connsiteY12" fmla="*/ 1079945 h 1090326"/>
                <a:gd name="connsiteX13" fmla="*/ 978599 w 1090326"/>
                <a:gd name="connsiteY13" fmla="*/ 855155 h 1090326"/>
                <a:gd name="connsiteX14" fmla="*/ 1079945 w 1090326"/>
                <a:gd name="connsiteY14" fmla="*/ 549878 h 1090326"/>
                <a:gd name="connsiteX15" fmla="*/ 1079945 w 1090326"/>
                <a:gd name="connsiteY15" fmla="*/ 10287 h 1090326"/>
                <a:gd name="connsiteX16" fmla="*/ 10192 w 1090326"/>
                <a:gd name="connsiteY16" fmla="*/ 10287 h 1090326"/>
                <a:gd name="connsiteX17" fmla="*/ 10192 w 1090326"/>
                <a:gd name="connsiteY17" fmla="*/ 560261 h 1090326"/>
                <a:gd name="connsiteX18" fmla="*/ 69437 w 1090326"/>
                <a:gd name="connsiteY18" fmla="*/ 792099 h 1090326"/>
                <a:gd name="connsiteX19" fmla="*/ 536924 w 1090326"/>
                <a:gd name="connsiteY19" fmla="*/ 1079849 h 1090326"/>
                <a:gd name="connsiteX20" fmla="*/ 536924 w 1090326"/>
                <a:gd name="connsiteY20" fmla="*/ 1079849 h 1090326"/>
                <a:gd name="connsiteX21" fmla="*/ 544354 w 1090326"/>
                <a:gd name="connsiteY21" fmla="*/ 994124 h 1090326"/>
                <a:gd name="connsiteX22" fmla="*/ 539401 w 1090326"/>
                <a:gd name="connsiteY22" fmla="*/ 975646 h 1090326"/>
                <a:gd name="connsiteX23" fmla="*/ 519303 w 1090326"/>
                <a:gd name="connsiteY23" fmla="*/ 937927 h 1090326"/>
                <a:gd name="connsiteX24" fmla="*/ 499300 w 1090326"/>
                <a:gd name="connsiteY24" fmla="*/ 923544 h 1090326"/>
                <a:gd name="connsiteX25" fmla="*/ 490252 w 1090326"/>
                <a:gd name="connsiteY25" fmla="*/ 920306 h 1090326"/>
                <a:gd name="connsiteX26" fmla="*/ 442817 w 1090326"/>
                <a:gd name="connsiteY26" fmla="*/ 913638 h 1090326"/>
                <a:gd name="connsiteX27" fmla="*/ 430625 w 1090326"/>
                <a:gd name="connsiteY27" fmla="*/ 913733 h 1090326"/>
                <a:gd name="connsiteX28" fmla="*/ 416528 w 1090326"/>
                <a:gd name="connsiteY28" fmla="*/ 913733 h 1090326"/>
                <a:gd name="connsiteX29" fmla="*/ 427292 w 1090326"/>
                <a:gd name="connsiteY29" fmla="*/ 904685 h 1090326"/>
                <a:gd name="connsiteX30" fmla="*/ 464915 w 1090326"/>
                <a:gd name="connsiteY30" fmla="*/ 868585 h 1090326"/>
                <a:gd name="connsiteX31" fmla="*/ 494348 w 1090326"/>
                <a:gd name="connsiteY31" fmla="*/ 825437 h 1090326"/>
                <a:gd name="connsiteX32" fmla="*/ 482441 w 1090326"/>
                <a:gd name="connsiteY32" fmla="*/ 819340 h 1090326"/>
                <a:gd name="connsiteX33" fmla="*/ 479298 w 1090326"/>
                <a:gd name="connsiteY33" fmla="*/ 824865 h 1090326"/>
                <a:gd name="connsiteX34" fmla="*/ 458724 w 1090326"/>
                <a:gd name="connsiteY34" fmla="*/ 854869 h 1090326"/>
                <a:gd name="connsiteX35" fmla="*/ 406622 w 1090326"/>
                <a:gd name="connsiteY35" fmla="*/ 892112 h 1090326"/>
                <a:gd name="connsiteX36" fmla="*/ 408432 w 1090326"/>
                <a:gd name="connsiteY36" fmla="*/ 935450 h 1090326"/>
                <a:gd name="connsiteX37" fmla="*/ 325946 w 1090326"/>
                <a:gd name="connsiteY37" fmla="*/ 868871 h 1090326"/>
                <a:gd name="connsiteX38" fmla="*/ 372237 w 1090326"/>
                <a:gd name="connsiteY38" fmla="*/ 810959 h 1090326"/>
                <a:gd name="connsiteX39" fmla="*/ 374618 w 1090326"/>
                <a:gd name="connsiteY39" fmla="*/ 810959 h 1090326"/>
                <a:gd name="connsiteX40" fmla="*/ 409099 w 1090326"/>
                <a:gd name="connsiteY40" fmla="*/ 798481 h 1090326"/>
                <a:gd name="connsiteX41" fmla="*/ 415671 w 1090326"/>
                <a:gd name="connsiteY41" fmla="*/ 795242 h 1090326"/>
                <a:gd name="connsiteX42" fmla="*/ 441865 w 1090326"/>
                <a:gd name="connsiteY42" fmla="*/ 779717 h 1090326"/>
                <a:gd name="connsiteX43" fmla="*/ 423577 w 1090326"/>
                <a:gd name="connsiteY43" fmla="*/ 752094 h 1090326"/>
                <a:gd name="connsiteX44" fmla="*/ 427006 w 1090326"/>
                <a:gd name="connsiteY44" fmla="*/ 749141 h 1090326"/>
                <a:gd name="connsiteX45" fmla="*/ 436912 w 1090326"/>
                <a:gd name="connsiteY45" fmla="*/ 742093 h 1090326"/>
                <a:gd name="connsiteX46" fmla="*/ 469202 w 1090326"/>
                <a:gd name="connsiteY46" fmla="*/ 708565 h 1090326"/>
                <a:gd name="connsiteX47" fmla="*/ 466344 w 1090326"/>
                <a:gd name="connsiteY47" fmla="*/ 667417 h 1090326"/>
                <a:gd name="connsiteX48" fmla="*/ 435388 w 1090326"/>
                <a:gd name="connsiteY48" fmla="*/ 692277 h 1090326"/>
                <a:gd name="connsiteX49" fmla="*/ 428625 w 1090326"/>
                <a:gd name="connsiteY49" fmla="*/ 677609 h 1090326"/>
                <a:gd name="connsiteX50" fmla="*/ 357950 w 1090326"/>
                <a:gd name="connsiteY50" fmla="*/ 718757 h 1090326"/>
                <a:gd name="connsiteX51" fmla="*/ 407384 w 1090326"/>
                <a:gd name="connsiteY51" fmla="*/ 744284 h 1090326"/>
                <a:gd name="connsiteX52" fmla="*/ 368427 w 1090326"/>
                <a:gd name="connsiteY52" fmla="*/ 803529 h 1090326"/>
                <a:gd name="connsiteX53" fmla="*/ 365474 w 1090326"/>
                <a:gd name="connsiteY53" fmla="*/ 765715 h 1090326"/>
                <a:gd name="connsiteX54" fmla="*/ 321945 w 1090326"/>
                <a:gd name="connsiteY54" fmla="*/ 742283 h 1090326"/>
                <a:gd name="connsiteX55" fmla="*/ 323660 w 1090326"/>
                <a:gd name="connsiteY55" fmla="*/ 810006 h 1090326"/>
                <a:gd name="connsiteX56" fmla="*/ 355473 w 1090326"/>
                <a:gd name="connsiteY56" fmla="*/ 826770 h 1090326"/>
                <a:gd name="connsiteX57" fmla="*/ 286893 w 1090326"/>
                <a:gd name="connsiteY57" fmla="*/ 839819 h 1090326"/>
                <a:gd name="connsiteX58" fmla="*/ 282512 w 1090326"/>
                <a:gd name="connsiteY58" fmla="*/ 758000 h 1090326"/>
                <a:gd name="connsiteX59" fmla="*/ 248126 w 1090326"/>
                <a:gd name="connsiteY59" fmla="*/ 777431 h 1090326"/>
                <a:gd name="connsiteX60" fmla="*/ 249079 w 1090326"/>
                <a:gd name="connsiteY60" fmla="*/ 820198 h 1090326"/>
                <a:gd name="connsiteX61" fmla="*/ 210598 w 1090326"/>
                <a:gd name="connsiteY61" fmla="*/ 758095 h 1090326"/>
                <a:gd name="connsiteX62" fmla="*/ 265843 w 1090326"/>
                <a:gd name="connsiteY62" fmla="*/ 724186 h 1090326"/>
                <a:gd name="connsiteX63" fmla="*/ 230315 w 1090326"/>
                <a:gd name="connsiteY63" fmla="*/ 714470 h 1090326"/>
                <a:gd name="connsiteX64" fmla="*/ 200882 w 1090326"/>
                <a:gd name="connsiteY64" fmla="*/ 739235 h 1090326"/>
                <a:gd name="connsiteX65" fmla="*/ 217646 w 1090326"/>
                <a:gd name="connsiteY65" fmla="*/ 672465 h 1090326"/>
                <a:gd name="connsiteX66" fmla="*/ 310325 w 1090326"/>
                <a:gd name="connsiteY66" fmla="*/ 696087 h 1090326"/>
                <a:gd name="connsiteX67" fmla="*/ 362331 w 1090326"/>
                <a:gd name="connsiteY67" fmla="*/ 666940 h 1090326"/>
                <a:gd name="connsiteX68" fmla="*/ 337566 w 1090326"/>
                <a:gd name="connsiteY68" fmla="*/ 658273 h 1090326"/>
                <a:gd name="connsiteX69" fmla="*/ 467868 w 1090326"/>
                <a:gd name="connsiteY69" fmla="*/ 540639 h 1090326"/>
                <a:gd name="connsiteX70" fmla="*/ 457105 w 1090326"/>
                <a:gd name="connsiteY70" fmla="*/ 459391 h 1090326"/>
                <a:gd name="connsiteX71" fmla="*/ 454628 w 1090326"/>
                <a:gd name="connsiteY71" fmla="*/ 459391 h 1090326"/>
                <a:gd name="connsiteX72" fmla="*/ 445008 w 1090326"/>
                <a:gd name="connsiteY72" fmla="*/ 543973 h 1090326"/>
                <a:gd name="connsiteX73" fmla="*/ 354140 w 1090326"/>
                <a:gd name="connsiteY73" fmla="*/ 620744 h 1090326"/>
                <a:gd name="connsiteX74" fmla="*/ 392430 w 1090326"/>
                <a:gd name="connsiteY74" fmla="*/ 455200 h 1090326"/>
                <a:gd name="connsiteX75" fmla="*/ 386715 w 1090326"/>
                <a:gd name="connsiteY75" fmla="*/ 453676 h 1090326"/>
                <a:gd name="connsiteX76" fmla="*/ 335185 w 1090326"/>
                <a:gd name="connsiteY76" fmla="*/ 641033 h 1090326"/>
                <a:gd name="connsiteX77" fmla="*/ 231553 w 1090326"/>
                <a:gd name="connsiteY77" fmla="*/ 657511 h 1090326"/>
                <a:gd name="connsiteX78" fmla="*/ 340995 w 1090326"/>
                <a:gd name="connsiteY78" fmla="*/ 434435 h 1090326"/>
                <a:gd name="connsiteX79" fmla="*/ 337090 w 1090326"/>
                <a:gd name="connsiteY79" fmla="*/ 431006 h 1090326"/>
                <a:gd name="connsiteX80" fmla="*/ 214503 w 1090326"/>
                <a:gd name="connsiteY80" fmla="*/ 651320 h 1090326"/>
                <a:gd name="connsiteX81" fmla="*/ 134207 w 1090326"/>
                <a:gd name="connsiteY81" fmla="*/ 603790 h 1090326"/>
                <a:gd name="connsiteX82" fmla="*/ 304229 w 1090326"/>
                <a:gd name="connsiteY82" fmla="*/ 381762 h 1090326"/>
                <a:gd name="connsiteX83" fmla="*/ 303371 w 1090326"/>
                <a:gd name="connsiteY83" fmla="*/ 380143 h 1090326"/>
                <a:gd name="connsiteX84" fmla="*/ 131254 w 1090326"/>
                <a:gd name="connsiteY84" fmla="*/ 578453 h 1090326"/>
                <a:gd name="connsiteX85" fmla="*/ 131254 w 1090326"/>
                <a:gd name="connsiteY85" fmla="*/ 443484 h 1090326"/>
                <a:gd name="connsiteX86" fmla="*/ 280892 w 1090326"/>
                <a:gd name="connsiteY86" fmla="*/ 325374 h 1090326"/>
                <a:gd name="connsiteX87" fmla="*/ 131254 w 1090326"/>
                <a:gd name="connsiteY87" fmla="*/ 427196 h 1090326"/>
                <a:gd name="connsiteX88" fmla="*/ 131254 w 1090326"/>
                <a:gd name="connsiteY88" fmla="*/ 334899 h 1090326"/>
                <a:gd name="connsiteX89" fmla="*/ 284321 w 1090326"/>
                <a:gd name="connsiteY89" fmla="*/ 258604 h 1090326"/>
                <a:gd name="connsiteX90" fmla="*/ 131254 w 1090326"/>
                <a:gd name="connsiteY90" fmla="*/ 325374 h 1090326"/>
                <a:gd name="connsiteX91" fmla="*/ 131254 w 1090326"/>
                <a:gd name="connsiteY91" fmla="*/ 234220 h 1090326"/>
                <a:gd name="connsiteX92" fmla="*/ 286607 w 1090326"/>
                <a:gd name="connsiteY92" fmla="*/ 198025 h 1090326"/>
                <a:gd name="connsiteX93" fmla="*/ 131254 w 1090326"/>
                <a:gd name="connsiteY93" fmla="*/ 225457 h 1090326"/>
                <a:gd name="connsiteX94" fmla="*/ 131254 w 1090326"/>
                <a:gd name="connsiteY94" fmla="*/ 138970 h 1090326"/>
                <a:gd name="connsiteX95" fmla="*/ 299085 w 1090326"/>
                <a:gd name="connsiteY95" fmla="*/ 150400 h 1090326"/>
                <a:gd name="connsiteX96" fmla="*/ 299085 w 1090326"/>
                <a:gd name="connsiteY96" fmla="*/ 130302 h 1090326"/>
                <a:gd name="connsiteX97" fmla="*/ 304324 w 1090326"/>
                <a:gd name="connsiteY97" fmla="*/ 130302 h 1090326"/>
                <a:gd name="connsiteX98" fmla="*/ 344138 w 1090326"/>
                <a:gd name="connsiteY98" fmla="*/ 139922 h 1090326"/>
                <a:gd name="connsiteX99" fmla="*/ 382238 w 1090326"/>
                <a:gd name="connsiteY99" fmla="*/ 174117 h 1090326"/>
                <a:gd name="connsiteX100" fmla="*/ 388906 w 1090326"/>
                <a:gd name="connsiteY100" fmla="*/ 197358 h 1090326"/>
                <a:gd name="connsiteX101" fmla="*/ 388906 w 1090326"/>
                <a:gd name="connsiteY101" fmla="*/ 278797 h 1090326"/>
                <a:gd name="connsiteX102" fmla="*/ 411575 w 1090326"/>
                <a:gd name="connsiteY102" fmla="*/ 328994 h 1090326"/>
                <a:gd name="connsiteX103" fmla="*/ 434816 w 1090326"/>
                <a:gd name="connsiteY103" fmla="*/ 343948 h 1090326"/>
                <a:gd name="connsiteX104" fmla="*/ 434816 w 1090326"/>
                <a:gd name="connsiteY104" fmla="*/ 322612 h 1090326"/>
                <a:gd name="connsiteX105" fmla="*/ 454343 w 1090326"/>
                <a:gd name="connsiteY105" fmla="*/ 322612 h 1090326"/>
                <a:gd name="connsiteX106" fmla="*/ 457676 w 1090326"/>
                <a:gd name="connsiteY106" fmla="*/ 309753 h 1090326"/>
                <a:gd name="connsiteX107" fmla="*/ 469392 w 1090326"/>
                <a:gd name="connsiteY107" fmla="*/ 284321 h 1090326"/>
                <a:gd name="connsiteX108" fmla="*/ 471964 w 1090326"/>
                <a:gd name="connsiteY108" fmla="*/ 279654 h 1090326"/>
                <a:gd name="connsiteX109" fmla="*/ 480536 w 1090326"/>
                <a:gd name="connsiteY109" fmla="*/ 265271 h 1090326"/>
                <a:gd name="connsiteX110" fmla="*/ 467392 w 1090326"/>
                <a:gd name="connsiteY110" fmla="*/ 263081 h 1090326"/>
                <a:gd name="connsiteX111" fmla="*/ 451961 w 1090326"/>
                <a:gd name="connsiteY111" fmla="*/ 251555 h 1090326"/>
                <a:gd name="connsiteX112" fmla="*/ 447961 w 1090326"/>
                <a:gd name="connsiteY112" fmla="*/ 230219 h 1090326"/>
                <a:gd name="connsiteX113" fmla="*/ 449199 w 1090326"/>
                <a:gd name="connsiteY113" fmla="*/ 225457 h 1090326"/>
                <a:gd name="connsiteX114" fmla="*/ 454057 w 1090326"/>
                <a:gd name="connsiteY114" fmla="*/ 226600 h 1090326"/>
                <a:gd name="connsiteX115" fmla="*/ 471011 w 1090326"/>
                <a:gd name="connsiteY115" fmla="*/ 230981 h 1090326"/>
                <a:gd name="connsiteX116" fmla="*/ 487109 w 1090326"/>
                <a:gd name="connsiteY116" fmla="*/ 233744 h 1090326"/>
                <a:gd name="connsiteX117" fmla="*/ 478346 w 1090326"/>
                <a:gd name="connsiteY117" fmla="*/ 229838 h 1090326"/>
                <a:gd name="connsiteX118" fmla="*/ 463677 w 1090326"/>
                <a:gd name="connsiteY118" fmla="*/ 224314 h 1090326"/>
                <a:gd name="connsiteX119" fmla="*/ 444627 w 1090326"/>
                <a:gd name="connsiteY119" fmla="*/ 219551 h 1090326"/>
                <a:gd name="connsiteX120" fmla="*/ 443484 w 1090326"/>
                <a:gd name="connsiteY120" fmla="*/ 221266 h 1090326"/>
                <a:gd name="connsiteX121" fmla="*/ 442436 w 1090326"/>
                <a:gd name="connsiteY121" fmla="*/ 219170 h 1090326"/>
                <a:gd name="connsiteX122" fmla="*/ 417290 w 1090326"/>
                <a:gd name="connsiteY122" fmla="*/ 217075 h 1090326"/>
                <a:gd name="connsiteX123" fmla="*/ 416814 w 1090326"/>
                <a:gd name="connsiteY123" fmla="*/ 206788 h 1090326"/>
                <a:gd name="connsiteX124" fmla="*/ 439007 w 1090326"/>
                <a:gd name="connsiteY124" fmla="*/ 208121 h 1090326"/>
                <a:gd name="connsiteX125" fmla="*/ 435197 w 1090326"/>
                <a:gd name="connsiteY125" fmla="*/ 200501 h 1090326"/>
                <a:gd name="connsiteX126" fmla="*/ 428530 w 1090326"/>
                <a:gd name="connsiteY126" fmla="*/ 185642 h 1090326"/>
                <a:gd name="connsiteX127" fmla="*/ 426625 w 1090326"/>
                <a:gd name="connsiteY127" fmla="*/ 179165 h 1090326"/>
                <a:gd name="connsiteX128" fmla="*/ 425291 w 1090326"/>
                <a:gd name="connsiteY128" fmla="*/ 148400 h 1090326"/>
                <a:gd name="connsiteX129" fmla="*/ 450056 w 1090326"/>
                <a:gd name="connsiteY129" fmla="*/ 130302 h 1090326"/>
                <a:gd name="connsiteX130" fmla="*/ 468535 w 1090326"/>
                <a:gd name="connsiteY130" fmla="*/ 131540 h 1090326"/>
                <a:gd name="connsiteX131" fmla="*/ 472250 w 1090326"/>
                <a:gd name="connsiteY131" fmla="*/ 132493 h 1090326"/>
                <a:gd name="connsiteX132" fmla="*/ 483965 w 1090326"/>
                <a:gd name="connsiteY132" fmla="*/ 136017 h 1090326"/>
                <a:gd name="connsiteX133" fmla="*/ 498539 w 1090326"/>
                <a:gd name="connsiteY133" fmla="*/ 120777 h 1090326"/>
                <a:gd name="connsiteX134" fmla="*/ 604457 w 1090326"/>
                <a:gd name="connsiteY134" fmla="*/ 120110 h 1090326"/>
                <a:gd name="connsiteX135" fmla="*/ 601980 w 1090326"/>
                <a:gd name="connsiteY135" fmla="*/ 124778 h 1090326"/>
                <a:gd name="connsiteX136" fmla="*/ 637604 w 1090326"/>
                <a:gd name="connsiteY136" fmla="*/ 125063 h 1090326"/>
                <a:gd name="connsiteX137" fmla="*/ 595313 w 1090326"/>
                <a:gd name="connsiteY137" fmla="*/ 172212 h 1090326"/>
                <a:gd name="connsiteX138" fmla="*/ 633508 w 1090326"/>
                <a:gd name="connsiteY138" fmla="*/ 226886 h 1090326"/>
                <a:gd name="connsiteX139" fmla="*/ 608076 w 1090326"/>
                <a:gd name="connsiteY139" fmla="*/ 245555 h 1090326"/>
                <a:gd name="connsiteX140" fmla="*/ 633127 w 1090326"/>
                <a:gd name="connsiteY140" fmla="*/ 281654 h 1090326"/>
                <a:gd name="connsiteX141" fmla="*/ 605123 w 1090326"/>
                <a:gd name="connsiteY141" fmla="*/ 283274 h 1090326"/>
                <a:gd name="connsiteX142" fmla="*/ 608743 w 1090326"/>
                <a:gd name="connsiteY142" fmla="*/ 322707 h 1090326"/>
                <a:gd name="connsiteX143" fmla="*/ 622745 w 1090326"/>
                <a:gd name="connsiteY143" fmla="*/ 322993 h 1090326"/>
                <a:gd name="connsiteX144" fmla="*/ 638842 w 1090326"/>
                <a:gd name="connsiteY144" fmla="*/ 345567 h 1090326"/>
                <a:gd name="connsiteX145" fmla="*/ 676561 w 1090326"/>
                <a:gd name="connsiteY145" fmla="*/ 334042 h 1090326"/>
                <a:gd name="connsiteX146" fmla="*/ 698849 w 1090326"/>
                <a:gd name="connsiteY146" fmla="*/ 278606 h 1090326"/>
                <a:gd name="connsiteX147" fmla="*/ 698849 w 1090326"/>
                <a:gd name="connsiteY147" fmla="*/ 197358 h 1090326"/>
                <a:gd name="connsiteX148" fmla="*/ 703517 w 1090326"/>
                <a:gd name="connsiteY148" fmla="*/ 177927 h 1090326"/>
                <a:gd name="connsiteX149" fmla="*/ 705517 w 1090326"/>
                <a:gd name="connsiteY149" fmla="*/ 174117 h 1090326"/>
                <a:gd name="connsiteX150" fmla="*/ 744379 w 1090326"/>
                <a:gd name="connsiteY150" fmla="*/ 139637 h 1090326"/>
                <a:gd name="connsiteX151" fmla="*/ 750284 w 1090326"/>
                <a:gd name="connsiteY151" fmla="*/ 137636 h 1090326"/>
                <a:gd name="connsiteX152" fmla="*/ 784003 w 1090326"/>
                <a:gd name="connsiteY152" fmla="*/ 130397 h 1090326"/>
                <a:gd name="connsiteX153" fmla="*/ 788670 w 1090326"/>
                <a:gd name="connsiteY153" fmla="*/ 130778 h 1090326"/>
                <a:gd name="connsiteX154" fmla="*/ 788670 w 1090326"/>
                <a:gd name="connsiteY154" fmla="*/ 150400 h 1090326"/>
                <a:gd name="connsiteX155" fmla="*/ 956501 w 1090326"/>
                <a:gd name="connsiteY155" fmla="*/ 138970 h 1090326"/>
                <a:gd name="connsiteX156" fmla="*/ 956501 w 1090326"/>
                <a:gd name="connsiteY156" fmla="*/ 226124 h 1090326"/>
                <a:gd name="connsiteX157" fmla="*/ 801624 w 1090326"/>
                <a:gd name="connsiteY157" fmla="*/ 198215 h 1090326"/>
                <a:gd name="connsiteX158" fmla="*/ 956501 w 1090326"/>
                <a:gd name="connsiteY158" fmla="*/ 234315 h 1090326"/>
                <a:gd name="connsiteX159" fmla="*/ 956501 w 1090326"/>
                <a:gd name="connsiteY159" fmla="*/ 325469 h 1090326"/>
                <a:gd name="connsiteX160" fmla="*/ 803434 w 1090326"/>
                <a:gd name="connsiteY160" fmla="*/ 258699 h 1090326"/>
                <a:gd name="connsiteX161" fmla="*/ 956501 w 1090326"/>
                <a:gd name="connsiteY161" fmla="*/ 334994 h 1090326"/>
                <a:gd name="connsiteX162" fmla="*/ 956501 w 1090326"/>
                <a:gd name="connsiteY162" fmla="*/ 427292 h 1090326"/>
                <a:gd name="connsiteX163" fmla="*/ 806863 w 1090326"/>
                <a:gd name="connsiteY163" fmla="*/ 325469 h 1090326"/>
                <a:gd name="connsiteX164" fmla="*/ 956501 w 1090326"/>
                <a:gd name="connsiteY164" fmla="*/ 443579 h 1090326"/>
                <a:gd name="connsiteX165" fmla="*/ 956501 w 1090326"/>
                <a:gd name="connsiteY165" fmla="*/ 578549 h 1090326"/>
                <a:gd name="connsiteX166" fmla="*/ 784574 w 1090326"/>
                <a:gd name="connsiteY166" fmla="*/ 380429 h 1090326"/>
                <a:gd name="connsiteX167" fmla="*/ 783908 w 1090326"/>
                <a:gd name="connsiteY167" fmla="*/ 381667 h 1090326"/>
                <a:gd name="connsiteX168" fmla="*/ 953452 w 1090326"/>
                <a:gd name="connsiteY168" fmla="*/ 603885 h 1090326"/>
                <a:gd name="connsiteX169" fmla="*/ 873157 w 1090326"/>
                <a:gd name="connsiteY169" fmla="*/ 651415 h 1090326"/>
                <a:gd name="connsiteX170" fmla="*/ 750570 w 1090326"/>
                <a:gd name="connsiteY170" fmla="*/ 431101 h 1090326"/>
                <a:gd name="connsiteX171" fmla="*/ 746665 w 1090326"/>
                <a:gd name="connsiteY171" fmla="*/ 434531 h 1090326"/>
                <a:gd name="connsiteX172" fmla="*/ 853250 w 1090326"/>
                <a:gd name="connsiteY172" fmla="*/ 657701 h 1090326"/>
                <a:gd name="connsiteX173" fmla="*/ 748379 w 1090326"/>
                <a:gd name="connsiteY173" fmla="*/ 639318 h 1090326"/>
                <a:gd name="connsiteX174" fmla="*/ 700945 w 1090326"/>
                <a:gd name="connsiteY174" fmla="*/ 453962 h 1090326"/>
                <a:gd name="connsiteX175" fmla="*/ 695516 w 1090326"/>
                <a:gd name="connsiteY175" fmla="*/ 455676 h 1090326"/>
                <a:gd name="connsiteX176" fmla="*/ 733425 w 1090326"/>
                <a:gd name="connsiteY176" fmla="*/ 620459 h 1090326"/>
                <a:gd name="connsiteX177" fmla="*/ 640652 w 1090326"/>
                <a:gd name="connsiteY177" fmla="*/ 544259 h 1090326"/>
                <a:gd name="connsiteX178" fmla="*/ 631317 w 1090326"/>
                <a:gd name="connsiteY178" fmla="*/ 459486 h 1090326"/>
                <a:gd name="connsiteX179" fmla="*/ 628841 w 1090326"/>
                <a:gd name="connsiteY179" fmla="*/ 459486 h 1090326"/>
                <a:gd name="connsiteX180" fmla="*/ 617792 w 1090326"/>
                <a:gd name="connsiteY180" fmla="*/ 540163 h 1090326"/>
                <a:gd name="connsiteX181" fmla="*/ 750094 w 1090326"/>
                <a:gd name="connsiteY181" fmla="*/ 658368 h 1090326"/>
                <a:gd name="connsiteX182" fmla="*/ 725424 w 1090326"/>
                <a:gd name="connsiteY182" fmla="*/ 667131 h 1090326"/>
                <a:gd name="connsiteX183" fmla="*/ 777431 w 1090326"/>
                <a:gd name="connsiteY183" fmla="*/ 696278 h 1090326"/>
                <a:gd name="connsiteX184" fmla="*/ 870109 w 1090326"/>
                <a:gd name="connsiteY184" fmla="*/ 672656 h 1090326"/>
                <a:gd name="connsiteX185" fmla="*/ 886873 w 1090326"/>
                <a:gd name="connsiteY185" fmla="*/ 739426 h 1090326"/>
                <a:gd name="connsiteX186" fmla="*/ 857441 w 1090326"/>
                <a:gd name="connsiteY186" fmla="*/ 714661 h 1090326"/>
                <a:gd name="connsiteX187" fmla="*/ 821912 w 1090326"/>
                <a:gd name="connsiteY187" fmla="*/ 724376 h 1090326"/>
                <a:gd name="connsiteX188" fmla="*/ 877157 w 1090326"/>
                <a:gd name="connsiteY188" fmla="*/ 758381 h 1090326"/>
                <a:gd name="connsiteX189" fmla="*/ 838676 w 1090326"/>
                <a:gd name="connsiteY189" fmla="*/ 820388 h 1090326"/>
                <a:gd name="connsiteX190" fmla="*/ 839629 w 1090326"/>
                <a:gd name="connsiteY190" fmla="*/ 777621 h 1090326"/>
                <a:gd name="connsiteX191" fmla="*/ 805244 w 1090326"/>
                <a:gd name="connsiteY191" fmla="*/ 758190 h 1090326"/>
                <a:gd name="connsiteX192" fmla="*/ 800862 w 1090326"/>
                <a:gd name="connsiteY192" fmla="*/ 840010 h 1090326"/>
                <a:gd name="connsiteX193" fmla="*/ 732282 w 1090326"/>
                <a:gd name="connsiteY193" fmla="*/ 826961 h 1090326"/>
                <a:gd name="connsiteX194" fmla="*/ 764096 w 1090326"/>
                <a:gd name="connsiteY194" fmla="*/ 810197 h 1090326"/>
                <a:gd name="connsiteX195" fmla="*/ 765810 w 1090326"/>
                <a:gd name="connsiteY195" fmla="*/ 742474 h 1090326"/>
                <a:gd name="connsiteX196" fmla="*/ 722281 w 1090326"/>
                <a:gd name="connsiteY196" fmla="*/ 765905 h 1090326"/>
                <a:gd name="connsiteX197" fmla="*/ 719328 w 1090326"/>
                <a:gd name="connsiteY197" fmla="*/ 803720 h 1090326"/>
                <a:gd name="connsiteX198" fmla="*/ 680371 w 1090326"/>
                <a:gd name="connsiteY198" fmla="*/ 744474 h 1090326"/>
                <a:gd name="connsiteX199" fmla="*/ 729806 w 1090326"/>
                <a:gd name="connsiteY199" fmla="*/ 718947 h 1090326"/>
                <a:gd name="connsiteX200" fmla="*/ 659130 w 1090326"/>
                <a:gd name="connsiteY200" fmla="*/ 677799 h 1090326"/>
                <a:gd name="connsiteX201" fmla="*/ 652177 w 1090326"/>
                <a:gd name="connsiteY201" fmla="*/ 692468 h 1090326"/>
                <a:gd name="connsiteX202" fmla="*/ 620649 w 1090326"/>
                <a:gd name="connsiteY202" fmla="*/ 667036 h 1090326"/>
                <a:gd name="connsiteX203" fmla="*/ 618458 w 1090326"/>
                <a:gd name="connsiteY203" fmla="*/ 708851 h 1090326"/>
                <a:gd name="connsiteX204" fmla="*/ 650177 w 1090326"/>
                <a:gd name="connsiteY204" fmla="*/ 742379 h 1090326"/>
                <a:gd name="connsiteX205" fmla="*/ 660368 w 1090326"/>
                <a:gd name="connsiteY205" fmla="*/ 749141 h 1090326"/>
                <a:gd name="connsiteX206" fmla="*/ 664369 w 1090326"/>
                <a:gd name="connsiteY206" fmla="*/ 751999 h 1090326"/>
                <a:gd name="connsiteX207" fmla="*/ 645890 w 1090326"/>
                <a:gd name="connsiteY207" fmla="*/ 779907 h 1090326"/>
                <a:gd name="connsiteX208" fmla="*/ 676180 w 1090326"/>
                <a:gd name="connsiteY208" fmla="*/ 797528 h 1090326"/>
                <a:gd name="connsiteX209" fmla="*/ 712851 w 1090326"/>
                <a:gd name="connsiteY209" fmla="*/ 811149 h 1090326"/>
                <a:gd name="connsiteX210" fmla="*/ 715423 w 1090326"/>
                <a:gd name="connsiteY210" fmla="*/ 811149 h 1090326"/>
                <a:gd name="connsiteX211" fmla="*/ 761810 w 1090326"/>
                <a:gd name="connsiteY211" fmla="*/ 869156 h 1090326"/>
                <a:gd name="connsiteX212" fmla="*/ 679323 w 1090326"/>
                <a:gd name="connsiteY212" fmla="*/ 935736 h 1090326"/>
                <a:gd name="connsiteX213" fmla="*/ 681133 w 1090326"/>
                <a:gd name="connsiteY213" fmla="*/ 892683 h 1090326"/>
                <a:gd name="connsiteX214" fmla="*/ 629031 w 1090326"/>
                <a:gd name="connsiteY214" fmla="*/ 855155 h 1090326"/>
                <a:gd name="connsiteX215" fmla="*/ 605219 w 1090326"/>
                <a:gd name="connsiteY215" fmla="*/ 819722 h 1090326"/>
                <a:gd name="connsiteX216" fmla="*/ 593884 w 1090326"/>
                <a:gd name="connsiteY216" fmla="*/ 825532 h 1090326"/>
                <a:gd name="connsiteX217" fmla="*/ 622268 w 1090326"/>
                <a:gd name="connsiteY217" fmla="*/ 868109 h 1090326"/>
                <a:gd name="connsiteX218" fmla="*/ 661130 w 1090326"/>
                <a:gd name="connsiteY218" fmla="*/ 905351 h 1090326"/>
                <a:gd name="connsiteX219" fmla="*/ 669703 w 1090326"/>
                <a:gd name="connsiteY219" fmla="*/ 914114 h 1090326"/>
                <a:gd name="connsiteX220" fmla="*/ 650367 w 1090326"/>
                <a:gd name="connsiteY220" fmla="*/ 914114 h 1090326"/>
                <a:gd name="connsiteX221" fmla="*/ 597789 w 1090326"/>
                <a:gd name="connsiteY221" fmla="*/ 921449 h 1090326"/>
                <a:gd name="connsiteX222" fmla="*/ 568071 w 1090326"/>
                <a:gd name="connsiteY222" fmla="*/ 939165 h 1090326"/>
                <a:gd name="connsiteX223" fmla="*/ 548735 w 1090326"/>
                <a:gd name="connsiteY223" fmla="*/ 976027 h 1090326"/>
                <a:gd name="connsiteX224" fmla="*/ 543782 w 1090326"/>
                <a:gd name="connsiteY224" fmla="*/ 994505 h 1090326"/>
                <a:gd name="connsiteX225" fmla="*/ 452247 w 1090326"/>
                <a:gd name="connsiteY225" fmla="*/ 903161 h 1090326"/>
                <a:gd name="connsiteX226" fmla="*/ 494252 w 1090326"/>
                <a:gd name="connsiteY226" fmla="*/ 910685 h 1090326"/>
                <a:gd name="connsiteX227" fmla="*/ 502634 w 1090326"/>
                <a:gd name="connsiteY227" fmla="*/ 913638 h 1090326"/>
                <a:gd name="connsiteX228" fmla="*/ 528161 w 1090326"/>
                <a:gd name="connsiteY228" fmla="*/ 932307 h 1090326"/>
                <a:gd name="connsiteX229" fmla="*/ 543687 w 1090326"/>
                <a:gd name="connsiteY229" fmla="*/ 959739 h 1090326"/>
                <a:gd name="connsiteX230" fmla="*/ 561499 w 1090326"/>
                <a:gd name="connsiteY230" fmla="*/ 931450 h 1090326"/>
                <a:gd name="connsiteX231" fmla="*/ 594646 w 1090326"/>
                <a:gd name="connsiteY231" fmla="*/ 911543 h 1090326"/>
                <a:gd name="connsiteX232" fmla="*/ 645795 w 1090326"/>
                <a:gd name="connsiteY232" fmla="*/ 903351 h 1090326"/>
                <a:gd name="connsiteX233" fmla="*/ 616649 w 1090326"/>
                <a:gd name="connsiteY233" fmla="*/ 875824 h 1090326"/>
                <a:gd name="connsiteX234" fmla="*/ 584454 w 1090326"/>
                <a:gd name="connsiteY234" fmla="*/ 827818 h 1090326"/>
                <a:gd name="connsiteX235" fmla="*/ 580644 w 1090326"/>
                <a:gd name="connsiteY235" fmla="*/ 820865 h 1090326"/>
                <a:gd name="connsiteX236" fmla="*/ 610362 w 1090326"/>
                <a:gd name="connsiteY236" fmla="*/ 805625 h 1090326"/>
                <a:gd name="connsiteX237" fmla="*/ 614077 w 1090326"/>
                <a:gd name="connsiteY237" fmla="*/ 812483 h 1090326"/>
                <a:gd name="connsiteX238" fmla="*/ 637508 w 1090326"/>
                <a:gd name="connsiteY238" fmla="*/ 847820 h 1090326"/>
                <a:gd name="connsiteX239" fmla="*/ 688181 w 1090326"/>
                <a:gd name="connsiteY239" fmla="*/ 883158 h 1090326"/>
                <a:gd name="connsiteX240" fmla="*/ 692658 w 1090326"/>
                <a:gd name="connsiteY240" fmla="*/ 883920 h 1090326"/>
                <a:gd name="connsiteX241" fmla="*/ 691420 w 1090326"/>
                <a:gd name="connsiteY241" fmla="*/ 913067 h 1090326"/>
                <a:gd name="connsiteX242" fmla="*/ 748189 w 1090326"/>
                <a:gd name="connsiteY242" fmla="*/ 867251 h 1090326"/>
                <a:gd name="connsiteX243" fmla="*/ 711137 w 1090326"/>
                <a:gd name="connsiteY243" fmla="*/ 820960 h 1090326"/>
                <a:gd name="connsiteX244" fmla="*/ 672465 w 1090326"/>
                <a:gd name="connsiteY244" fmla="*/ 806482 h 1090326"/>
                <a:gd name="connsiteX245" fmla="*/ 636175 w 1090326"/>
                <a:gd name="connsiteY245" fmla="*/ 783622 h 1090326"/>
                <a:gd name="connsiteX246" fmla="*/ 633698 w 1090326"/>
                <a:gd name="connsiteY246" fmla="*/ 780669 h 1090326"/>
                <a:gd name="connsiteX247" fmla="*/ 651034 w 1090326"/>
                <a:gd name="connsiteY247" fmla="*/ 754475 h 1090326"/>
                <a:gd name="connsiteX248" fmla="*/ 645319 w 1090326"/>
                <a:gd name="connsiteY248" fmla="*/ 750761 h 1090326"/>
                <a:gd name="connsiteX249" fmla="*/ 609410 w 1090326"/>
                <a:gd name="connsiteY249" fmla="*/ 711613 h 1090326"/>
                <a:gd name="connsiteX250" fmla="*/ 615315 w 1090326"/>
                <a:gd name="connsiteY250" fmla="*/ 656273 h 1090326"/>
                <a:gd name="connsiteX251" fmla="*/ 618268 w 1090326"/>
                <a:gd name="connsiteY251" fmla="*/ 651034 h 1090326"/>
                <a:gd name="connsiteX252" fmla="*/ 649224 w 1090326"/>
                <a:gd name="connsiteY252" fmla="*/ 675989 h 1090326"/>
                <a:gd name="connsiteX253" fmla="*/ 655320 w 1090326"/>
                <a:gd name="connsiteY253" fmla="*/ 662940 h 1090326"/>
                <a:gd name="connsiteX254" fmla="*/ 751904 w 1090326"/>
                <a:gd name="connsiteY254" fmla="*/ 719138 h 1090326"/>
                <a:gd name="connsiteX255" fmla="*/ 695992 w 1090326"/>
                <a:gd name="connsiteY255" fmla="*/ 747998 h 1090326"/>
                <a:gd name="connsiteX256" fmla="*/ 712184 w 1090326"/>
                <a:gd name="connsiteY256" fmla="*/ 772668 h 1090326"/>
                <a:gd name="connsiteX257" fmla="*/ 713232 w 1090326"/>
                <a:gd name="connsiteY257" fmla="*/ 759143 h 1090326"/>
                <a:gd name="connsiteX258" fmla="*/ 777240 w 1090326"/>
                <a:gd name="connsiteY258" fmla="*/ 724662 h 1090326"/>
                <a:gd name="connsiteX259" fmla="*/ 774859 w 1090326"/>
                <a:gd name="connsiteY259" fmla="*/ 816102 h 1090326"/>
                <a:gd name="connsiteX260" fmla="*/ 763715 w 1090326"/>
                <a:gd name="connsiteY260" fmla="*/ 821912 h 1090326"/>
                <a:gd name="connsiteX261" fmla="*/ 791813 w 1090326"/>
                <a:gd name="connsiteY261" fmla="*/ 827246 h 1090326"/>
                <a:gd name="connsiteX262" fmla="*/ 796481 w 1090326"/>
                <a:gd name="connsiteY262" fmla="*/ 740664 h 1090326"/>
                <a:gd name="connsiteX263" fmla="*/ 850678 w 1090326"/>
                <a:gd name="connsiteY263" fmla="*/ 771239 h 1090326"/>
                <a:gd name="connsiteX264" fmla="*/ 850392 w 1090326"/>
                <a:gd name="connsiteY264" fmla="*/ 782479 h 1090326"/>
                <a:gd name="connsiteX265" fmla="*/ 863537 w 1090326"/>
                <a:gd name="connsiteY265" fmla="*/ 761238 h 1090326"/>
                <a:gd name="connsiteX266" fmla="*/ 796862 w 1090326"/>
                <a:gd name="connsiteY266" fmla="*/ 720281 h 1090326"/>
                <a:gd name="connsiteX267" fmla="*/ 860489 w 1090326"/>
                <a:gd name="connsiteY267" fmla="*/ 702850 h 1090326"/>
                <a:gd name="connsiteX268" fmla="*/ 869728 w 1090326"/>
                <a:gd name="connsiteY268" fmla="*/ 710660 h 1090326"/>
                <a:gd name="connsiteX269" fmla="*/ 863251 w 1090326"/>
                <a:gd name="connsiteY269" fmla="*/ 684752 h 1090326"/>
                <a:gd name="connsiteX270" fmla="*/ 776573 w 1090326"/>
                <a:gd name="connsiteY270" fmla="*/ 706850 h 1090326"/>
                <a:gd name="connsiteX271" fmla="*/ 701135 w 1090326"/>
                <a:gd name="connsiteY271" fmla="*/ 664655 h 1090326"/>
                <a:gd name="connsiteX272" fmla="*/ 730853 w 1090326"/>
                <a:gd name="connsiteY272" fmla="*/ 654177 h 1090326"/>
                <a:gd name="connsiteX273" fmla="*/ 607409 w 1090326"/>
                <a:gd name="connsiteY273" fmla="*/ 543878 h 1090326"/>
                <a:gd name="connsiteX274" fmla="*/ 620459 w 1090326"/>
                <a:gd name="connsiteY274" fmla="*/ 448913 h 1090326"/>
                <a:gd name="connsiteX275" fmla="*/ 641128 w 1090326"/>
                <a:gd name="connsiteY275" fmla="*/ 448913 h 1090326"/>
                <a:gd name="connsiteX276" fmla="*/ 651034 w 1090326"/>
                <a:gd name="connsiteY276" fmla="*/ 538734 h 1090326"/>
                <a:gd name="connsiteX277" fmla="*/ 717233 w 1090326"/>
                <a:gd name="connsiteY277" fmla="*/ 593122 h 1090326"/>
                <a:gd name="connsiteX278" fmla="*/ 683990 w 1090326"/>
                <a:gd name="connsiteY278" fmla="*/ 448532 h 1090326"/>
                <a:gd name="connsiteX279" fmla="*/ 708851 w 1090326"/>
                <a:gd name="connsiteY279" fmla="*/ 440817 h 1090326"/>
                <a:gd name="connsiteX280" fmla="*/ 757333 w 1090326"/>
                <a:gd name="connsiteY280" fmla="*/ 630174 h 1090326"/>
                <a:gd name="connsiteX281" fmla="*/ 836009 w 1090326"/>
                <a:gd name="connsiteY281" fmla="*/ 643985 h 1090326"/>
                <a:gd name="connsiteX282" fmla="*/ 734663 w 1090326"/>
                <a:gd name="connsiteY282" fmla="*/ 431768 h 1090326"/>
                <a:gd name="connsiteX283" fmla="*/ 753999 w 1090326"/>
                <a:gd name="connsiteY283" fmla="*/ 414814 h 1090326"/>
                <a:gd name="connsiteX284" fmla="*/ 877634 w 1090326"/>
                <a:gd name="connsiteY284" fmla="*/ 637032 h 1090326"/>
                <a:gd name="connsiteX285" fmla="*/ 938879 w 1090326"/>
                <a:gd name="connsiteY285" fmla="*/ 600837 h 1090326"/>
                <a:gd name="connsiteX286" fmla="*/ 772382 w 1090326"/>
                <a:gd name="connsiteY286" fmla="*/ 382715 h 1090326"/>
                <a:gd name="connsiteX287" fmla="*/ 782955 w 1090326"/>
                <a:gd name="connsiteY287" fmla="*/ 362236 h 1090326"/>
                <a:gd name="connsiteX288" fmla="*/ 946785 w 1090326"/>
                <a:gd name="connsiteY288" fmla="*/ 551021 h 1090326"/>
                <a:gd name="connsiteX289" fmla="*/ 946785 w 1090326"/>
                <a:gd name="connsiteY289" fmla="*/ 448532 h 1090326"/>
                <a:gd name="connsiteX290" fmla="*/ 791051 w 1090326"/>
                <a:gd name="connsiteY290" fmla="*/ 325565 h 1090326"/>
                <a:gd name="connsiteX291" fmla="*/ 791051 w 1090326"/>
                <a:gd name="connsiteY291" fmla="*/ 301752 h 1090326"/>
                <a:gd name="connsiteX292" fmla="*/ 946785 w 1090326"/>
                <a:gd name="connsiteY292" fmla="*/ 407765 h 1090326"/>
                <a:gd name="connsiteX293" fmla="*/ 946785 w 1090326"/>
                <a:gd name="connsiteY293" fmla="*/ 341281 h 1090326"/>
                <a:gd name="connsiteX294" fmla="*/ 791051 w 1090326"/>
                <a:gd name="connsiteY294" fmla="*/ 263747 h 1090326"/>
                <a:gd name="connsiteX295" fmla="*/ 791051 w 1090326"/>
                <a:gd name="connsiteY295" fmla="*/ 241840 h 1090326"/>
                <a:gd name="connsiteX296" fmla="*/ 946785 w 1090326"/>
                <a:gd name="connsiteY296" fmla="*/ 309753 h 1090326"/>
                <a:gd name="connsiteX297" fmla="*/ 946785 w 1090326"/>
                <a:gd name="connsiteY297" fmla="*/ 242411 h 1090326"/>
                <a:gd name="connsiteX298" fmla="*/ 791051 w 1090326"/>
                <a:gd name="connsiteY298" fmla="*/ 206121 h 1090326"/>
                <a:gd name="connsiteX299" fmla="*/ 791051 w 1090326"/>
                <a:gd name="connsiteY299" fmla="*/ 185738 h 1090326"/>
                <a:gd name="connsiteX300" fmla="*/ 946785 w 1090326"/>
                <a:gd name="connsiteY300" fmla="*/ 213836 h 1090326"/>
                <a:gd name="connsiteX301" fmla="*/ 946785 w 1090326"/>
                <a:gd name="connsiteY301" fmla="*/ 149924 h 1090326"/>
                <a:gd name="connsiteX302" fmla="*/ 778955 w 1090326"/>
                <a:gd name="connsiteY302" fmla="*/ 161354 h 1090326"/>
                <a:gd name="connsiteX303" fmla="*/ 778955 w 1090326"/>
                <a:gd name="connsiteY303" fmla="*/ 140684 h 1090326"/>
                <a:gd name="connsiteX304" fmla="*/ 754094 w 1090326"/>
                <a:gd name="connsiteY304" fmla="*/ 147352 h 1090326"/>
                <a:gd name="connsiteX305" fmla="*/ 747998 w 1090326"/>
                <a:gd name="connsiteY305" fmla="*/ 149352 h 1090326"/>
                <a:gd name="connsiteX306" fmla="*/ 715328 w 1090326"/>
                <a:gd name="connsiteY306" fmla="*/ 178594 h 1090326"/>
                <a:gd name="connsiteX307" fmla="*/ 713042 w 1090326"/>
                <a:gd name="connsiteY307" fmla="*/ 182880 h 1090326"/>
                <a:gd name="connsiteX308" fmla="*/ 709613 w 1090326"/>
                <a:gd name="connsiteY308" fmla="*/ 197358 h 1090326"/>
                <a:gd name="connsiteX309" fmla="*/ 709613 w 1090326"/>
                <a:gd name="connsiteY309" fmla="*/ 278797 h 1090326"/>
                <a:gd name="connsiteX310" fmla="*/ 683324 w 1090326"/>
                <a:gd name="connsiteY310" fmla="*/ 342233 h 1090326"/>
                <a:gd name="connsiteX311" fmla="*/ 638461 w 1090326"/>
                <a:gd name="connsiteY311" fmla="*/ 355949 h 1090326"/>
                <a:gd name="connsiteX312" fmla="*/ 634460 w 1090326"/>
                <a:gd name="connsiteY312" fmla="*/ 356330 h 1090326"/>
                <a:gd name="connsiteX313" fmla="*/ 617982 w 1090326"/>
                <a:gd name="connsiteY313" fmla="*/ 333185 h 1090326"/>
                <a:gd name="connsiteX314" fmla="*/ 599980 w 1090326"/>
                <a:gd name="connsiteY314" fmla="*/ 332899 h 1090326"/>
                <a:gd name="connsiteX315" fmla="*/ 594551 w 1090326"/>
                <a:gd name="connsiteY315" fmla="*/ 273653 h 1090326"/>
                <a:gd name="connsiteX316" fmla="*/ 614839 w 1090326"/>
                <a:gd name="connsiteY316" fmla="*/ 272510 h 1090326"/>
                <a:gd name="connsiteX317" fmla="*/ 594551 w 1090326"/>
                <a:gd name="connsiteY317" fmla="*/ 243269 h 1090326"/>
                <a:gd name="connsiteX318" fmla="*/ 619982 w 1090326"/>
                <a:gd name="connsiteY318" fmla="*/ 224695 h 1090326"/>
                <a:gd name="connsiteX319" fmla="*/ 582835 w 1090326"/>
                <a:gd name="connsiteY319" fmla="*/ 171545 h 1090326"/>
                <a:gd name="connsiteX320" fmla="*/ 595122 w 1090326"/>
                <a:gd name="connsiteY320" fmla="*/ 157829 h 1090326"/>
                <a:gd name="connsiteX321" fmla="*/ 536448 w 1090326"/>
                <a:gd name="connsiteY321" fmla="*/ 191834 h 1090326"/>
                <a:gd name="connsiteX322" fmla="*/ 543878 w 1090326"/>
                <a:gd name="connsiteY322" fmla="*/ 218123 h 1090326"/>
                <a:gd name="connsiteX323" fmla="*/ 534829 w 1090326"/>
                <a:gd name="connsiteY323" fmla="*/ 254032 h 1090326"/>
                <a:gd name="connsiteX324" fmla="*/ 515874 w 1090326"/>
                <a:gd name="connsiteY324" fmla="*/ 264033 h 1090326"/>
                <a:gd name="connsiteX325" fmla="*/ 493014 w 1090326"/>
                <a:gd name="connsiteY325" fmla="*/ 265557 h 1090326"/>
                <a:gd name="connsiteX326" fmla="*/ 481203 w 1090326"/>
                <a:gd name="connsiteY326" fmla="*/ 284702 h 1090326"/>
                <a:gd name="connsiteX327" fmla="*/ 478536 w 1090326"/>
                <a:gd name="connsiteY327" fmla="*/ 289465 h 1090326"/>
                <a:gd name="connsiteX328" fmla="*/ 467678 w 1090326"/>
                <a:gd name="connsiteY328" fmla="*/ 312896 h 1090326"/>
                <a:gd name="connsiteX329" fmla="*/ 463963 w 1090326"/>
                <a:gd name="connsiteY329" fmla="*/ 328708 h 1090326"/>
                <a:gd name="connsiteX330" fmla="*/ 463296 w 1090326"/>
                <a:gd name="connsiteY330" fmla="*/ 333185 h 1090326"/>
                <a:gd name="connsiteX331" fmla="*/ 445294 w 1090326"/>
                <a:gd name="connsiteY331" fmla="*/ 333185 h 1090326"/>
                <a:gd name="connsiteX332" fmla="*/ 445294 w 1090326"/>
                <a:gd name="connsiteY332" fmla="*/ 357092 h 1090326"/>
                <a:gd name="connsiteX333" fmla="*/ 439388 w 1090326"/>
                <a:gd name="connsiteY333" fmla="*/ 356140 h 1090326"/>
                <a:gd name="connsiteX334" fmla="*/ 404813 w 1090326"/>
                <a:gd name="connsiteY334" fmla="*/ 336614 h 1090326"/>
                <a:gd name="connsiteX335" fmla="*/ 378905 w 1090326"/>
                <a:gd name="connsiteY335" fmla="*/ 279178 h 1090326"/>
                <a:gd name="connsiteX336" fmla="*/ 378905 w 1090326"/>
                <a:gd name="connsiteY336" fmla="*/ 197549 h 1090326"/>
                <a:gd name="connsiteX337" fmla="*/ 373285 w 1090326"/>
                <a:gd name="connsiteY337" fmla="*/ 178784 h 1090326"/>
                <a:gd name="connsiteX338" fmla="*/ 339852 w 1090326"/>
                <a:gd name="connsiteY338" fmla="*/ 149352 h 1090326"/>
                <a:gd name="connsiteX339" fmla="*/ 309563 w 1090326"/>
                <a:gd name="connsiteY339" fmla="*/ 141256 h 1090326"/>
                <a:gd name="connsiteX340" fmla="*/ 309563 w 1090326"/>
                <a:gd name="connsiteY340" fmla="*/ 161639 h 1090326"/>
                <a:gd name="connsiteX341" fmla="*/ 141732 w 1090326"/>
                <a:gd name="connsiteY341" fmla="*/ 150209 h 1090326"/>
                <a:gd name="connsiteX342" fmla="*/ 141732 w 1090326"/>
                <a:gd name="connsiteY342" fmla="*/ 213455 h 1090326"/>
                <a:gd name="connsiteX343" fmla="*/ 297466 w 1090326"/>
                <a:gd name="connsiteY343" fmla="*/ 186023 h 1090326"/>
                <a:gd name="connsiteX344" fmla="*/ 297466 w 1090326"/>
                <a:gd name="connsiteY344" fmla="*/ 206407 h 1090326"/>
                <a:gd name="connsiteX345" fmla="*/ 141732 w 1090326"/>
                <a:gd name="connsiteY345" fmla="*/ 242697 h 1090326"/>
                <a:gd name="connsiteX346" fmla="*/ 141732 w 1090326"/>
                <a:gd name="connsiteY346" fmla="*/ 310039 h 1090326"/>
                <a:gd name="connsiteX347" fmla="*/ 297466 w 1090326"/>
                <a:gd name="connsiteY347" fmla="*/ 242126 h 1090326"/>
                <a:gd name="connsiteX348" fmla="*/ 297466 w 1090326"/>
                <a:gd name="connsiteY348" fmla="*/ 264033 h 1090326"/>
                <a:gd name="connsiteX349" fmla="*/ 141732 w 1090326"/>
                <a:gd name="connsiteY349" fmla="*/ 341567 h 1090326"/>
                <a:gd name="connsiteX350" fmla="*/ 141732 w 1090326"/>
                <a:gd name="connsiteY350" fmla="*/ 408051 h 1090326"/>
                <a:gd name="connsiteX351" fmla="*/ 297466 w 1090326"/>
                <a:gd name="connsiteY351" fmla="*/ 302038 h 1090326"/>
                <a:gd name="connsiteX352" fmla="*/ 297466 w 1090326"/>
                <a:gd name="connsiteY352" fmla="*/ 325850 h 1090326"/>
                <a:gd name="connsiteX353" fmla="*/ 141732 w 1090326"/>
                <a:gd name="connsiteY353" fmla="*/ 448818 h 1090326"/>
                <a:gd name="connsiteX354" fmla="*/ 141732 w 1090326"/>
                <a:gd name="connsiteY354" fmla="*/ 551307 h 1090326"/>
                <a:gd name="connsiteX355" fmla="*/ 305372 w 1090326"/>
                <a:gd name="connsiteY355" fmla="*/ 362807 h 1090326"/>
                <a:gd name="connsiteX356" fmla="*/ 316802 w 1090326"/>
                <a:gd name="connsiteY356" fmla="*/ 383000 h 1090326"/>
                <a:gd name="connsiteX357" fmla="*/ 149733 w 1090326"/>
                <a:gd name="connsiteY357" fmla="*/ 601218 h 1090326"/>
                <a:gd name="connsiteX358" fmla="*/ 210979 w 1090326"/>
                <a:gd name="connsiteY358" fmla="*/ 637413 h 1090326"/>
                <a:gd name="connsiteX359" fmla="*/ 334613 w 1090326"/>
                <a:gd name="connsiteY359" fmla="*/ 415195 h 1090326"/>
                <a:gd name="connsiteX360" fmla="*/ 353949 w 1090326"/>
                <a:gd name="connsiteY360" fmla="*/ 432149 h 1090326"/>
                <a:gd name="connsiteX361" fmla="*/ 249746 w 1090326"/>
                <a:gd name="connsiteY361" fmla="*/ 644462 h 1090326"/>
                <a:gd name="connsiteX362" fmla="*/ 327279 w 1090326"/>
                <a:gd name="connsiteY362" fmla="*/ 632174 h 1090326"/>
                <a:gd name="connsiteX363" fmla="*/ 379762 w 1090326"/>
                <a:gd name="connsiteY363" fmla="*/ 441484 h 1090326"/>
                <a:gd name="connsiteX364" fmla="*/ 405003 w 1090326"/>
                <a:gd name="connsiteY364" fmla="*/ 447961 h 1090326"/>
                <a:gd name="connsiteX365" fmla="*/ 371380 w 1090326"/>
                <a:gd name="connsiteY365" fmla="*/ 593122 h 1090326"/>
                <a:gd name="connsiteX366" fmla="*/ 435483 w 1090326"/>
                <a:gd name="connsiteY366" fmla="*/ 539020 h 1090326"/>
                <a:gd name="connsiteX367" fmla="*/ 445675 w 1090326"/>
                <a:gd name="connsiteY367" fmla="*/ 449390 h 1090326"/>
                <a:gd name="connsiteX368" fmla="*/ 466344 w 1090326"/>
                <a:gd name="connsiteY368" fmla="*/ 449390 h 1090326"/>
                <a:gd name="connsiteX369" fmla="*/ 479012 w 1090326"/>
                <a:gd name="connsiteY369" fmla="*/ 544925 h 1090326"/>
                <a:gd name="connsiteX370" fmla="*/ 357569 w 1090326"/>
                <a:gd name="connsiteY370" fmla="*/ 654558 h 1090326"/>
                <a:gd name="connsiteX371" fmla="*/ 387477 w 1090326"/>
                <a:gd name="connsiteY371" fmla="*/ 665131 h 1090326"/>
                <a:gd name="connsiteX372" fmla="*/ 312039 w 1090326"/>
                <a:gd name="connsiteY372" fmla="*/ 707327 h 1090326"/>
                <a:gd name="connsiteX373" fmla="*/ 225362 w 1090326"/>
                <a:gd name="connsiteY373" fmla="*/ 685229 h 1090326"/>
                <a:gd name="connsiteX374" fmla="*/ 218885 w 1090326"/>
                <a:gd name="connsiteY374" fmla="*/ 711137 h 1090326"/>
                <a:gd name="connsiteX375" fmla="*/ 228124 w 1090326"/>
                <a:gd name="connsiteY375" fmla="*/ 703326 h 1090326"/>
                <a:gd name="connsiteX376" fmla="*/ 291751 w 1090326"/>
                <a:gd name="connsiteY376" fmla="*/ 720757 h 1090326"/>
                <a:gd name="connsiteX377" fmla="*/ 225076 w 1090326"/>
                <a:gd name="connsiteY377" fmla="*/ 761714 h 1090326"/>
                <a:gd name="connsiteX378" fmla="*/ 238220 w 1090326"/>
                <a:gd name="connsiteY378" fmla="*/ 782955 h 1090326"/>
                <a:gd name="connsiteX379" fmla="*/ 237935 w 1090326"/>
                <a:gd name="connsiteY379" fmla="*/ 771715 h 1090326"/>
                <a:gd name="connsiteX380" fmla="*/ 292132 w 1090326"/>
                <a:gd name="connsiteY380" fmla="*/ 741140 h 1090326"/>
                <a:gd name="connsiteX381" fmla="*/ 296799 w 1090326"/>
                <a:gd name="connsiteY381" fmla="*/ 827723 h 1090326"/>
                <a:gd name="connsiteX382" fmla="*/ 324898 w 1090326"/>
                <a:gd name="connsiteY382" fmla="*/ 822388 h 1090326"/>
                <a:gd name="connsiteX383" fmla="*/ 313754 w 1090326"/>
                <a:gd name="connsiteY383" fmla="*/ 816578 h 1090326"/>
                <a:gd name="connsiteX384" fmla="*/ 311372 w 1090326"/>
                <a:gd name="connsiteY384" fmla="*/ 725138 h 1090326"/>
                <a:gd name="connsiteX385" fmla="*/ 375380 w 1090326"/>
                <a:gd name="connsiteY385" fmla="*/ 759619 h 1090326"/>
                <a:gd name="connsiteX386" fmla="*/ 376428 w 1090326"/>
                <a:gd name="connsiteY386" fmla="*/ 773144 h 1090326"/>
                <a:gd name="connsiteX387" fmla="*/ 392621 w 1090326"/>
                <a:gd name="connsiteY387" fmla="*/ 748475 h 1090326"/>
                <a:gd name="connsiteX388" fmla="*/ 336709 w 1090326"/>
                <a:gd name="connsiteY388" fmla="*/ 719614 h 1090326"/>
                <a:gd name="connsiteX389" fmla="*/ 433388 w 1090326"/>
                <a:gd name="connsiteY389" fmla="*/ 663321 h 1090326"/>
                <a:gd name="connsiteX390" fmla="*/ 439388 w 1090326"/>
                <a:gd name="connsiteY390" fmla="*/ 676370 h 1090326"/>
                <a:gd name="connsiteX391" fmla="*/ 471392 w 1090326"/>
                <a:gd name="connsiteY391" fmla="*/ 650653 h 1090326"/>
                <a:gd name="connsiteX392" fmla="*/ 473774 w 1090326"/>
                <a:gd name="connsiteY392" fmla="*/ 657511 h 1090326"/>
                <a:gd name="connsiteX393" fmla="*/ 479108 w 1090326"/>
                <a:gd name="connsiteY393" fmla="*/ 711994 h 1090326"/>
                <a:gd name="connsiteX394" fmla="*/ 442627 w 1090326"/>
                <a:gd name="connsiteY394" fmla="*/ 751046 h 1090326"/>
                <a:gd name="connsiteX395" fmla="*/ 437388 w 1090326"/>
                <a:gd name="connsiteY395" fmla="*/ 754571 h 1090326"/>
                <a:gd name="connsiteX396" fmla="*/ 454724 w 1090326"/>
                <a:gd name="connsiteY396" fmla="*/ 780860 h 1090326"/>
                <a:gd name="connsiteX397" fmla="*/ 452438 w 1090326"/>
                <a:gd name="connsiteY397" fmla="*/ 783812 h 1090326"/>
                <a:gd name="connsiteX398" fmla="*/ 420148 w 1090326"/>
                <a:gd name="connsiteY398" fmla="*/ 804958 h 1090326"/>
                <a:gd name="connsiteX399" fmla="*/ 413575 w 1090326"/>
                <a:gd name="connsiteY399" fmla="*/ 808101 h 1090326"/>
                <a:gd name="connsiteX400" fmla="*/ 377381 w 1090326"/>
                <a:gd name="connsiteY400" fmla="*/ 821341 h 1090326"/>
                <a:gd name="connsiteX401" fmla="*/ 340328 w 1090326"/>
                <a:gd name="connsiteY401" fmla="*/ 867632 h 1090326"/>
                <a:gd name="connsiteX402" fmla="*/ 397193 w 1090326"/>
                <a:gd name="connsiteY402" fmla="*/ 913448 h 1090326"/>
                <a:gd name="connsiteX403" fmla="*/ 395954 w 1090326"/>
                <a:gd name="connsiteY403" fmla="*/ 884111 h 1090326"/>
                <a:gd name="connsiteX404" fmla="*/ 400622 w 1090326"/>
                <a:gd name="connsiteY404" fmla="*/ 883539 h 1090326"/>
                <a:gd name="connsiteX405" fmla="*/ 451104 w 1090326"/>
                <a:gd name="connsiteY405" fmla="*/ 848201 h 1090326"/>
                <a:gd name="connsiteX406" fmla="*/ 470249 w 1090326"/>
                <a:gd name="connsiteY406" fmla="*/ 820103 h 1090326"/>
                <a:gd name="connsiteX407" fmla="*/ 475964 w 1090326"/>
                <a:gd name="connsiteY407" fmla="*/ 810197 h 1090326"/>
                <a:gd name="connsiteX408" fmla="*/ 478441 w 1090326"/>
                <a:gd name="connsiteY408" fmla="*/ 806101 h 1090326"/>
                <a:gd name="connsiteX409" fmla="*/ 507492 w 1090326"/>
                <a:gd name="connsiteY409" fmla="*/ 820960 h 1090326"/>
                <a:gd name="connsiteX410" fmla="*/ 505587 w 1090326"/>
                <a:gd name="connsiteY410" fmla="*/ 825341 h 1090326"/>
                <a:gd name="connsiteX411" fmla="*/ 472631 w 1090326"/>
                <a:gd name="connsiteY411" fmla="*/ 875443 h 1090326"/>
                <a:gd name="connsiteX412" fmla="*/ 444341 w 1090326"/>
                <a:gd name="connsiteY412" fmla="*/ 903542 h 1090326"/>
                <a:gd name="connsiteX413" fmla="*/ 451961 w 1090326"/>
                <a:gd name="connsiteY413" fmla="*/ 903542 h 1090326"/>
                <a:gd name="connsiteX414" fmla="*/ 492728 w 1090326"/>
                <a:gd name="connsiteY414" fmla="*/ 254889 h 1090326"/>
                <a:gd name="connsiteX415" fmla="*/ 514255 w 1090326"/>
                <a:gd name="connsiteY415" fmla="*/ 253556 h 1090326"/>
                <a:gd name="connsiteX416" fmla="*/ 527685 w 1090326"/>
                <a:gd name="connsiteY416" fmla="*/ 246412 h 1090326"/>
                <a:gd name="connsiteX417" fmla="*/ 533781 w 1090326"/>
                <a:gd name="connsiteY417" fmla="*/ 219361 h 1090326"/>
                <a:gd name="connsiteX418" fmla="*/ 523589 w 1090326"/>
                <a:gd name="connsiteY418" fmla="*/ 188690 h 1090326"/>
                <a:gd name="connsiteX419" fmla="*/ 509969 w 1090326"/>
                <a:gd name="connsiteY419" fmla="*/ 169259 h 1090326"/>
                <a:gd name="connsiteX420" fmla="*/ 483965 w 1090326"/>
                <a:gd name="connsiteY420" fmla="*/ 146876 h 1090326"/>
                <a:gd name="connsiteX421" fmla="*/ 483203 w 1090326"/>
                <a:gd name="connsiteY421" fmla="*/ 146304 h 1090326"/>
                <a:gd name="connsiteX422" fmla="*/ 470440 w 1090326"/>
                <a:gd name="connsiteY422" fmla="*/ 142113 h 1090326"/>
                <a:gd name="connsiteX423" fmla="*/ 466439 w 1090326"/>
                <a:gd name="connsiteY423" fmla="*/ 141161 h 1090326"/>
                <a:gd name="connsiteX424" fmla="*/ 452533 w 1090326"/>
                <a:gd name="connsiteY424" fmla="*/ 140018 h 1090326"/>
                <a:gd name="connsiteX425" fmla="*/ 435388 w 1090326"/>
                <a:gd name="connsiteY425" fmla="*/ 151352 h 1090326"/>
                <a:gd name="connsiteX426" fmla="*/ 436817 w 1090326"/>
                <a:gd name="connsiteY426" fmla="*/ 175831 h 1090326"/>
                <a:gd name="connsiteX427" fmla="*/ 438817 w 1090326"/>
                <a:gd name="connsiteY427" fmla="*/ 182594 h 1090326"/>
                <a:gd name="connsiteX428" fmla="*/ 444627 w 1090326"/>
                <a:gd name="connsiteY428" fmla="*/ 195263 h 1090326"/>
                <a:gd name="connsiteX429" fmla="*/ 446437 w 1090326"/>
                <a:gd name="connsiteY429" fmla="*/ 198787 h 1090326"/>
                <a:gd name="connsiteX430" fmla="*/ 459296 w 1090326"/>
                <a:gd name="connsiteY430" fmla="*/ 183928 h 1090326"/>
                <a:gd name="connsiteX431" fmla="*/ 468059 w 1090326"/>
                <a:gd name="connsiteY431" fmla="*/ 179451 h 1090326"/>
                <a:gd name="connsiteX432" fmla="*/ 481203 w 1090326"/>
                <a:gd name="connsiteY432" fmla="*/ 187262 h 1090326"/>
                <a:gd name="connsiteX433" fmla="*/ 485775 w 1090326"/>
                <a:gd name="connsiteY433" fmla="*/ 195739 h 1090326"/>
                <a:gd name="connsiteX434" fmla="*/ 488156 w 1090326"/>
                <a:gd name="connsiteY434" fmla="*/ 200597 h 1090326"/>
                <a:gd name="connsiteX435" fmla="*/ 492443 w 1090326"/>
                <a:gd name="connsiteY435" fmla="*/ 208502 h 1090326"/>
                <a:gd name="connsiteX436" fmla="*/ 498443 w 1090326"/>
                <a:gd name="connsiteY436" fmla="*/ 219932 h 1090326"/>
                <a:gd name="connsiteX437" fmla="*/ 499872 w 1090326"/>
                <a:gd name="connsiteY437" fmla="*/ 222409 h 1090326"/>
                <a:gd name="connsiteX438" fmla="*/ 503015 w 1090326"/>
                <a:gd name="connsiteY438" fmla="*/ 230505 h 1090326"/>
                <a:gd name="connsiteX439" fmla="*/ 499110 w 1090326"/>
                <a:gd name="connsiteY439" fmla="*/ 240411 h 1090326"/>
                <a:gd name="connsiteX440" fmla="*/ 468059 w 1090326"/>
                <a:gd name="connsiteY440" fmla="*/ 240411 h 1090326"/>
                <a:gd name="connsiteX441" fmla="*/ 457867 w 1090326"/>
                <a:gd name="connsiteY441" fmla="*/ 237649 h 1090326"/>
                <a:gd name="connsiteX442" fmla="*/ 460915 w 1090326"/>
                <a:gd name="connsiteY442" fmla="*/ 245555 h 1090326"/>
                <a:gd name="connsiteX443" fmla="*/ 471773 w 1090326"/>
                <a:gd name="connsiteY443" fmla="*/ 253365 h 1090326"/>
                <a:gd name="connsiteX444" fmla="*/ 486442 w 1090326"/>
                <a:gd name="connsiteY444" fmla="*/ 254794 h 1090326"/>
                <a:gd name="connsiteX445" fmla="*/ 490728 w 1090326"/>
                <a:gd name="connsiteY445" fmla="*/ 254794 h 1090326"/>
                <a:gd name="connsiteX446" fmla="*/ 492728 w 1090326"/>
                <a:gd name="connsiteY446" fmla="*/ 254794 h 1090326"/>
                <a:gd name="connsiteX447" fmla="*/ 451485 w 1090326"/>
                <a:gd name="connsiteY447" fmla="*/ 209931 h 1090326"/>
                <a:gd name="connsiteX448" fmla="*/ 467392 w 1090326"/>
                <a:gd name="connsiteY448" fmla="*/ 214122 h 1090326"/>
                <a:gd name="connsiteX449" fmla="*/ 482822 w 1090326"/>
                <a:gd name="connsiteY449" fmla="*/ 219932 h 1090326"/>
                <a:gd name="connsiteX450" fmla="*/ 488156 w 1090326"/>
                <a:gd name="connsiteY450" fmla="*/ 222314 h 1090326"/>
                <a:gd name="connsiteX451" fmla="*/ 483489 w 1090326"/>
                <a:gd name="connsiteY451" fmla="*/ 213455 h 1090326"/>
                <a:gd name="connsiteX452" fmla="*/ 479108 w 1090326"/>
                <a:gd name="connsiteY452" fmla="*/ 205454 h 1090326"/>
                <a:gd name="connsiteX453" fmla="*/ 476441 w 1090326"/>
                <a:gd name="connsiteY453" fmla="*/ 200120 h 1090326"/>
                <a:gd name="connsiteX454" fmla="*/ 472535 w 1090326"/>
                <a:gd name="connsiteY454" fmla="*/ 192786 h 1090326"/>
                <a:gd name="connsiteX455" fmla="*/ 469011 w 1090326"/>
                <a:gd name="connsiteY455" fmla="*/ 189738 h 1090326"/>
                <a:gd name="connsiteX456" fmla="*/ 466820 w 1090326"/>
                <a:gd name="connsiteY456" fmla="*/ 191167 h 1090326"/>
                <a:gd name="connsiteX457" fmla="*/ 451485 w 1090326"/>
                <a:gd name="connsiteY457" fmla="*/ 210026 h 1090326"/>
                <a:gd name="connsiteX458" fmla="*/ 519970 w 1090326"/>
                <a:gd name="connsiteY458" fmla="*/ 162878 h 1090326"/>
                <a:gd name="connsiteX459" fmla="*/ 533400 w 1090326"/>
                <a:gd name="connsiteY459" fmla="*/ 181451 h 1090326"/>
                <a:gd name="connsiteX460" fmla="*/ 563785 w 1090326"/>
                <a:gd name="connsiteY460" fmla="*/ 163830 h 1090326"/>
                <a:gd name="connsiteX461" fmla="*/ 519875 w 1090326"/>
                <a:gd name="connsiteY461" fmla="*/ 162973 h 1090326"/>
                <a:gd name="connsiteX462" fmla="*/ 508159 w 1090326"/>
                <a:gd name="connsiteY462" fmla="*/ 152305 h 1090326"/>
                <a:gd name="connsiteX463" fmla="*/ 598265 w 1090326"/>
                <a:gd name="connsiteY463" fmla="*/ 154115 h 1090326"/>
                <a:gd name="connsiteX464" fmla="*/ 615506 w 1090326"/>
                <a:gd name="connsiteY464" fmla="*/ 134874 h 1090326"/>
                <a:gd name="connsiteX465" fmla="*/ 585978 w 1090326"/>
                <a:gd name="connsiteY465" fmla="*/ 134588 h 1090326"/>
                <a:gd name="connsiteX466" fmla="*/ 588264 w 1090326"/>
                <a:gd name="connsiteY466" fmla="*/ 130112 h 1090326"/>
                <a:gd name="connsiteX467" fmla="*/ 503682 w 1090326"/>
                <a:gd name="connsiteY467" fmla="*/ 130683 h 1090326"/>
                <a:gd name="connsiteX468" fmla="*/ 493776 w 1090326"/>
                <a:gd name="connsiteY468" fmla="*/ 140970 h 1090326"/>
                <a:gd name="connsiteX469" fmla="*/ 508159 w 1090326"/>
                <a:gd name="connsiteY469" fmla="*/ 152210 h 10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090326" h="1090326">
                  <a:moveTo>
                    <a:pt x="543401" y="1090327"/>
                  </a:moveTo>
                  <a:cubicBezTo>
                    <a:pt x="542258" y="1090327"/>
                    <a:pt x="541115" y="1090327"/>
                    <a:pt x="539972" y="1090327"/>
                  </a:cubicBezTo>
                  <a:lnTo>
                    <a:pt x="536924" y="1090327"/>
                  </a:lnTo>
                  <a:cubicBezTo>
                    <a:pt x="334613" y="1087850"/>
                    <a:pt x="152114" y="975455"/>
                    <a:pt x="60389" y="796957"/>
                  </a:cubicBezTo>
                  <a:cubicBezTo>
                    <a:pt x="22955" y="724186"/>
                    <a:pt x="0" y="673894"/>
                    <a:pt x="0" y="560451"/>
                  </a:cubicBezTo>
                  <a:lnTo>
                    <a:pt x="0" y="0"/>
                  </a:lnTo>
                  <a:lnTo>
                    <a:pt x="1090327" y="0"/>
                  </a:lnTo>
                  <a:lnTo>
                    <a:pt x="1090327" y="549878"/>
                  </a:lnTo>
                  <a:cubicBezTo>
                    <a:pt x="1090327" y="659606"/>
                    <a:pt x="1055560" y="764381"/>
                    <a:pt x="987076" y="861155"/>
                  </a:cubicBezTo>
                  <a:cubicBezTo>
                    <a:pt x="885444" y="1004697"/>
                    <a:pt x="719614" y="1090327"/>
                    <a:pt x="543497" y="1090327"/>
                  </a:cubicBezTo>
                  <a:close/>
                  <a:moveTo>
                    <a:pt x="537020" y="1079945"/>
                  </a:moveTo>
                  <a:cubicBezTo>
                    <a:pt x="538067" y="1079945"/>
                    <a:pt x="539210" y="1079945"/>
                    <a:pt x="540353" y="1079945"/>
                  </a:cubicBezTo>
                  <a:lnTo>
                    <a:pt x="543401" y="1079945"/>
                  </a:lnTo>
                  <a:cubicBezTo>
                    <a:pt x="716185" y="1079945"/>
                    <a:pt x="878872" y="995934"/>
                    <a:pt x="978599" y="855155"/>
                  </a:cubicBezTo>
                  <a:cubicBezTo>
                    <a:pt x="1045845" y="760190"/>
                    <a:pt x="1079945" y="657415"/>
                    <a:pt x="1079945" y="549878"/>
                  </a:cubicBezTo>
                  <a:lnTo>
                    <a:pt x="1079945" y="10287"/>
                  </a:lnTo>
                  <a:lnTo>
                    <a:pt x="10192" y="10287"/>
                  </a:lnTo>
                  <a:lnTo>
                    <a:pt x="10192" y="560261"/>
                  </a:lnTo>
                  <a:cubicBezTo>
                    <a:pt x="10192" y="671322"/>
                    <a:pt x="32671" y="720662"/>
                    <a:pt x="69437" y="792099"/>
                  </a:cubicBezTo>
                  <a:cubicBezTo>
                    <a:pt x="159449" y="967169"/>
                    <a:pt x="338519" y="1077468"/>
                    <a:pt x="536924" y="1079849"/>
                  </a:cubicBezTo>
                  <a:lnTo>
                    <a:pt x="536924" y="1079849"/>
                  </a:lnTo>
                  <a:close/>
                  <a:moveTo>
                    <a:pt x="544354" y="994124"/>
                  </a:moveTo>
                  <a:lnTo>
                    <a:pt x="539401" y="975646"/>
                  </a:lnTo>
                  <a:cubicBezTo>
                    <a:pt x="537686" y="969264"/>
                    <a:pt x="525399" y="947642"/>
                    <a:pt x="519303" y="937927"/>
                  </a:cubicBezTo>
                  <a:cubicBezTo>
                    <a:pt x="513017" y="928021"/>
                    <a:pt x="507873" y="926402"/>
                    <a:pt x="499300" y="923544"/>
                  </a:cubicBezTo>
                  <a:cubicBezTo>
                    <a:pt x="496538" y="922592"/>
                    <a:pt x="493490" y="921639"/>
                    <a:pt x="490252" y="920306"/>
                  </a:cubicBezTo>
                  <a:cubicBezTo>
                    <a:pt x="473012" y="913162"/>
                    <a:pt x="459677" y="913352"/>
                    <a:pt x="442817" y="913638"/>
                  </a:cubicBezTo>
                  <a:cubicBezTo>
                    <a:pt x="438912" y="913638"/>
                    <a:pt x="434912" y="913733"/>
                    <a:pt x="430625" y="913733"/>
                  </a:cubicBezTo>
                  <a:lnTo>
                    <a:pt x="416528" y="913733"/>
                  </a:lnTo>
                  <a:cubicBezTo>
                    <a:pt x="416528" y="913733"/>
                    <a:pt x="427292" y="904685"/>
                    <a:pt x="427292" y="904685"/>
                  </a:cubicBezTo>
                  <a:cubicBezTo>
                    <a:pt x="427577" y="904494"/>
                    <a:pt x="452057" y="883920"/>
                    <a:pt x="464915" y="868585"/>
                  </a:cubicBezTo>
                  <a:cubicBezTo>
                    <a:pt x="478441" y="852583"/>
                    <a:pt x="488252" y="838105"/>
                    <a:pt x="494348" y="825437"/>
                  </a:cubicBezTo>
                  <a:lnTo>
                    <a:pt x="482441" y="819340"/>
                  </a:lnTo>
                  <a:cubicBezTo>
                    <a:pt x="481394" y="821150"/>
                    <a:pt x="480346" y="822960"/>
                    <a:pt x="479298" y="824865"/>
                  </a:cubicBezTo>
                  <a:cubicBezTo>
                    <a:pt x="473869" y="834581"/>
                    <a:pt x="468154" y="844582"/>
                    <a:pt x="458724" y="854869"/>
                  </a:cubicBezTo>
                  <a:cubicBezTo>
                    <a:pt x="443198" y="871823"/>
                    <a:pt x="419005" y="887540"/>
                    <a:pt x="406622" y="892112"/>
                  </a:cubicBezTo>
                  <a:lnTo>
                    <a:pt x="408432" y="935450"/>
                  </a:lnTo>
                  <a:lnTo>
                    <a:pt x="325946" y="868871"/>
                  </a:lnTo>
                  <a:lnTo>
                    <a:pt x="372237" y="810959"/>
                  </a:lnTo>
                  <a:lnTo>
                    <a:pt x="374618" y="810959"/>
                  </a:lnTo>
                  <a:cubicBezTo>
                    <a:pt x="384620" y="810482"/>
                    <a:pt x="395954" y="804863"/>
                    <a:pt x="409099" y="798481"/>
                  </a:cubicBezTo>
                  <a:lnTo>
                    <a:pt x="415671" y="795242"/>
                  </a:lnTo>
                  <a:cubicBezTo>
                    <a:pt x="426434" y="790004"/>
                    <a:pt x="435959" y="785432"/>
                    <a:pt x="441865" y="779717"/>
                  </a:cubicBezTo>
                  <a:lnTo>
                    <a:pt x="423577" y="752094"/>
                  </a:lnTo>
                  <a:lnTo>
                    <a:pt x="427006" y="749141"/>
                  </a:lnTo>
                  <a:cubicBezTo>
                    <a:pt x="429482" y="746951"/>
                    <a:pt x="432911" y="744760"/>
                    <a:pt x="436912" y="742093"/>
                  </a:cubicBezTo>
                  <a:cubicBezTo>
                    <a:pt x="448532" y="734473"/>
                    <a:pt x="464344" y="723995"/>
                    <a:pt x="469202" y="708565"/>
                  </a:cubicBezTo>
                  <a:cubicBezTo>
                    <a:pt x="473964" y="693515"/>
                    <a:pt x="470916" y="681038"/>
                    <a:pt x="466344" y="667417"/>
                  </a:cubicBezTo>
                  <a:lnTo>
                    <a:pt x="435388" y="692277"/>
                  </a:lnTo>
                  <a:lnTo>
                    <a:pt x="428625" y="677609"/>
                  </a:lnTo>
                  <a:lnTo>
                    <a:pt x="357950" y="718757"/>
                  </a:lnTo>
                  <a:lnTo>
                    <a:pt x="407384" y="744284"/>
                  </a:lnTo>
                  <a:lnTo>
                    <a:pt x="368427" y="803529"/>
                  </a:lnTo>
                  <a:lnTo>
                    <a:pt x="365474" y="765715"/>
                  </a:lnTo>
                  <a:lnTo>
                    <a:pt x="321945" y="742283"/>
                  </a:lnTo>
                  <a:lnTo>
                    <a:pt x="323660" y="810006"/>
                  </a:lnTo>
                  <a:lnTo>
                    <a:pt x="355473" y="826770"/>
                  </a:lnTo>
                  <a:lnTo>
                    <a:pt x="286893" y="839819"/>
                  </a:lnTo>
                  <a:lnTo>
                    <a:pt x="282512" y="758000"/>
                  </a:lnTo>
                  <a:lnTo>
                    <a:pt x="248126" y="777431"/>
                  </a:lnTo>
                  <a:lnTo>
                    <a:pt x="249079" y="820198"/>
                  </a:lnTo>
                  <a:lnTo>
                    <a:pt x="210598" y="758095"/>
                  </a:lnTo>
                  <a:lnTo>
                    <a:pt x="265843" y="724186"/>
                  </a:lnTo>
                  <a:lnTo>
                    <a:pt x="230315" y="714470"/>
                  </a:lnTo>
                  <a:lnTo>
                    <a:pt x="200882" y="739235"/>
                  </a:lnTo>
                  <a:lnTo>
                    <a:pt x="217646" y="672465"/>
                  </a:lnTo>
                  <a:lnTo>
                    <a:pt x="310325" y="696087"/>
                  </a:lnTo>
                  <a:lnTo>
                    <a:pt x="362331" y="666940"/>
                  </a:lnTo>
                  <a:lnTo>
                    <a:pt x="337566" y="658273"/>
                  </a:lnTo>
                  <a:lnTo>
                    <a:pt x="467868" y="540639"/>
                  </a:lnTo>
                  <a:lnTo>
                    <a:pt x="457105" y="459391"/>
                  </a:lnTo>
                  <a:lnTo>
                    <a:pt x="454628" y="459391"/>
                  </a:lnTo>
                  <a:lnTo>
                    <a:pt x="445008" y="543973"/>
                  </a:lnTo>
                  <a:lnTo>
                    <a:pt x="354140" y="620744"/>
                  </a:lnTo>
                  <a:lnTo>
                    <a:pt x="392430" y="455200"/>
                  </a:lnTo>
                  <a:lnTo>
                    <a:pt x="386715" y="453676"/>
                  </a:lnTo>
                  <a:lnTo>
                    <a:pt x="335185" y="641033"/>
                  </a:lnTo>
                  <a:lnTo>
                    <a:pt x="231553" y="657511"/>
                  </a:lnTo>
                  <a:lnTo>
                    <a:pt x="340995" y="434435"/>
                  </a:lnTo>
                  <a:lnTo>
                    <a:pt x="337090" y="431006"/>
                  </a:lnTo>
                  <a:lnTo>
                    <a:pt x="214503" y="651320"/>
                  </a:lnTo>
                  <a:lnTo>
                    <a:pt x="134207" y="603790"/>
                  </a:lnTo>
                  <a:lnTo>
                    <a:pt x="304229" y="381762"/>
                  </a:lnTo>
                  <a:lnTo>
                    <a:pt x="303371" y="380143"/>
                  </a:lnTo>
                  <a:lnTo>
                    <a:pt x="131254" y="578453"/>
                  </a:lnTo>
                  <a:lnTo>
                    <a:pt x="131254" y="443484"/>
                  </a:lnTo>
                  <a:lnTo>
                    <a:pt x="280892" y="325374"/>
                  </a:lnTo>
                  <a:lnTo>
                    <a:pt x="131254" y="427196"/>
                  </a:lnTo>
                  <a:lnTo>
                    <a:pt x="131254" y="334899"/>
                  </a:lnTo>
                  <a:lnTo>
                    <a:pt x="284321" y="258604"/>
                  </a:lnTo>
                  <a:lnTo>
                    <a:pt x="131254" y="325374"/>
                  </a:lnTo>
                  <a:lnTo>
                    <a:pt x="131254" y="234220"/>
                  </a:lnTo>
                  <a:lnTo>
                    <a:pt x="286607" y="198025"/>
                  </a:lnTo>
                  <a:lnTo>
                    <a:pt x="131254" y="225457"/>
                  </a:lnTo>
                  <a:lnTo>
                    <a:pt x="131254" y="138970"/>
                  </a:lnTo>
                  <a:lnTo>
                    <a:pt x="299085" y="150400"/>
                  </a:lnTo>
                  <a:lnTo>
                    <a:pt x="299085" y="130302"/>
                  </a:lnTo>
                  <a:lnTo>
                    <a:pt x="304324" y="130302"/>
                  </a:lnTo>
                  <a:cubicBezTo>
                    <a:pt x="312801" y="130493"/>
                    <a:pt x="330327" y="133160"/>
                    <a:pt x="344138" y="139922"/>
                  </a:cubicBezTo>
                  <a:cubicBezTo>
                    <a:pt x="362712" y="148971"/>
                    <a:pt x="373666" y="156781"/>
                    <a:pt x="382238" y="174117"/>
                  </a:cubicBezTo>
                  <a:cubicBezTo>
                    <a:pt x="386429" y="182594"/>
                    <a:pt x="388906" y="189071"/>
                    <a:pt x="388906" y="197358"/>
                  </a:cubicBezTo>
                  <a:lnTo>
                    <a:pt x="388906" y="278797"/>
                  </a:lnTo>
                  <a:cubicBezTo>
                    <a:pt x="389382" y="288512"/>
                    <a:pt x="395573" y="313849"/>
                    <a:pt x="411575" y="328994"/>
                  </a:cubicBezTo>
                  <a:cubicBezTo>
                    <a:pt x="418624" y="335661"/>
                    <a:pt x="428054" y="341186"/>
                    <a:pt x="434816" y="343948"/>
                  </a:cubicBezTo>
                  <a:lnTo>
                    <a:pt x="434816" y="322612"/>
                  </a:lnTo>
                  <a:lnTo>
                    <a:pt x="454343" y="322612"/>
                  </a:lnTo>
                  <a:cubicBezTo>
                    <a:pt x="455105" y="318707"/>
                    <a:pt x="456152" y="314706"/>
                    <a:pt x="457676" y="309753"/>
                  </a:cubicBezTo>
                  <a:cubicBezTo>
                    <a:pt x="460534" y="300323"/>
                    <a:pt x="464820" y="292513"/>
                    <a:pt x="469392" y="284321"/>
                  </a:cubicBezTo>
                  <a:lnTo>
                    <a:pt x="471964" y="279654"/>
                  </a:lnTo>
                  <a:cubicBezTo>
                    <a:pt x="474155" y="275558"/>
                    <a:pt x="477393" y="270224"/>
                    <a:pt x="480536" y="265271"/>
                  </a:cubicBezTo>
                  <a:cubicBezTo>
                    <a:pt x="475964" y="265176"/>
                    <a:pt x="471107" y="264700"/>
                    <a:pt x="467392" y="263081"/>
                  </a:cubicBezTo>
                  <a:cubicBezTo>
                    <a:pt x="460248" y="260128"/>
                    <a:pt x="455200" y="256318"/>
                    <a:pt x="451961" y="251555"/>
                  </a:cubicBezTo>
                  <a:cubicBezTo>
                    <a:pt x="447199" y="244602"/>
                    <a:pt x="445961" y="237839"/>
                    <a:pt x="447961" y="230219"/>
                  </a:cubicBezTo>
                  <a:lnTo>
                    <a:pt x="449199" y="225457"/>
                  </a:lnTo>
                  <a:lnTo>
                    <a:pt x="454057" y="226600"/>
                  </a:lnTo>
                  <a:cubicBezTo>
                    <a:pt x="456343" y="227076"/>
                    <a:pt x="467963" y="229743"/>
                    <a:pt x="471011" y="230981"/>
                  </a:cubicBezTo>
                  <a:cubicBezTo>
                    <a:pt x="477203" y="232886"/>
                    <a:pt x="483203" y="233839"/>
                    <a:pt x="487109" y="233744"/>
                  </a:cubicBezTo>
                  <a:cubicBezTo>
                    <a:pt x="484442" y="232505"/>
                    <a:pt x="481775" y="231267"/>
                    <a:pt x="478346" y="229838"/>
                  </a:cubicBezTo>
                  <a:cubicBezTo>
                    <a:pt x="472535" y="227457"/>
                    <a:pt x="469392" y="226124"/>
                    <a:pt x="463677" y="224314"/>
                  </a:cubicBezTo>
                  <a:cubicBezTo>
                    <a:pt x="456438" y="222028"/>
                    <a:pt x="452247" y="220980"/>
                    <a:pt x="444627" y="219551"/>
                  </a:cubicBezTo>
                  <a:lnTo>
                    <a:pt x="443484" y="221266"/>
                  </a:lnTo>
                  <a:lnTo>
                    <a:pt x="442436" y="219170"/>
                  </a:lnTo>
                  <a:cubicBezTo>
                    <a:pt x="433007" y="217456"/>
                    <a:pt x="427768" y="216599"/>
                    <a:pt x="417290" y="217075"/>
                  </a:cubicBezTo>
                  <a:lnTo>
                    <a:pt x="416814" y="206788"/>
                  </a:lnTo>
                  <a:cubicBezTo>
                    <a:pt x="426339" y="206312"/>
                    <a:pt x="431959" y="206978"/>
                    <a:pt x="439007" y="208121"/>
                  </a:cubicBezTo>
                  <a:cubicBezTo>
                    <a:pt x="437960" y="205835"/>
                    <a:pt x="436531" y="203073"/>
                    <a:pt x="435197" y="200501"/>
                  </a:cubicBezTo>
                  <a:cubicBezTo>
                    <a:pt x="432530" y="195358"/>
                    <a:pt x="429768" y="190119"/>
                    <a:pt x="428530" y="185642"/>
                  </a:cubicBezTo>
                  <a:cubicBezTo>
                    <a:pt x="427958" y="183356"/>
                    <a:pt x="427292" y="181261"/>
                    <a:pt x="426625" y="179165"/>
                  </a:cubicBezTo>
                  <a:cubicBezTo>
                    <a:pt x="423767" y="169736"/>
                    <a:pt x="421100" y="160782"/>
                    <a:pt x="425291" y="148400"/>
                  </a:cubicBezTo>
                  <a:cubicBezTo>
                    <a:pt x="428339" y="139351"/>
                    <a:pt x="436912" y="133064"/>
                    <a:pt x="450056" y="130302"/>
                  </a:cubicBezTo>
                  <a:cubicBezTo>
                    <a:pt x="457581" y="128683"/>
                    <a:pt x="462629" y="130016"/>
                    <a:pt x="468535" y="131540"/>
                  </a:cubicBezTo>
                  <a:lnTo>
                    <a:pt x="472250" y="132493"/>
                  </a:lnTo>
                  <a:cubicBezTo>
                    <a:pt x="476726" y="133541"/>
                    <a:pt x="480346" y="134588"/>
                    <a:pt x="483965" y="136017"/>
                  </a:cubicBezTo>
                  <a:lnTo>
                    <a:pt x="498539" y="120777"/>
                  </a:lnTo>
                  <a:lnTo>
                    <a:pt x="604457" y="120110"/>
                  </a:lnTo>
                  <a:lnTo>
                    <a:pt x="601980" y="124778"/>
                  </a:lnTo>
                  <a:lnTo>
                    <a:pt x="637604" y="125063"/>
                  </a:lnTo>
                  <a:lnTo>
                    <a:pt x="595313" y="172212"/>
                  </a:lnTo>
                  <a:lnTo>
                    <a:pt x="633508" y="226886"/>
                  </a:lnTo>
                  <a:lnTo>
                    <a:pt x="608076" y="245555"/>
                  </a:lnTo>
                  <a:lnTo>
                    <a:pt x="633127" y="281654"/>
                  </a:lnTo>
                  <a:lnTo>
                    <a:pt x="605123" y="283274"/>
                  </a:lnTo>
                  <a:lnTo>
                    <a:pt x="608743" y="322707"/>
                  </a:lnTo>
                  <a:lnTo>
                    <a:pt x="622745" y="322993"/>
                  </a:lnTo>
                  <a:lnTo>
                    <a:pt x="638842" y="345567"/>
                  </a:lnTo>
                  <a:cubicBezTo>
                    <a:pt x="656177" y="343757"/>
                    <a:pt x="668846" y="339947"/>
                    <a:pt x="676561" y="334042"/>
                  </a:cubicBezTo>
                  <a:cubicBezTo>
                    <a:pt x="690944" y="323088"/>
                    <a:pt x="698278" y="304895"/>
                    <a:pt x="698849" y="278606"/>
                  </a:cubicBezTo>
                  <a:lnTo>
                    <a:pt x="698849" y="197358"/>
                  </a:lnTo>
                  <a:cubicBezTo>
                    <a:pt x="698849" y="186881"/>
                    <a:pt x="700564" y="183356"/>
                    <a:pt x="703517" y="177927"/>
                  </a:cubicBezTo>
                  <a:cubicBezTo>
                    <a:pt x="704088" y="176784"/>
                    <a:pt x="704850" y="175546"/>
                    <a:pt x="705517" y="174117"/>
                  </a:cubicBezTo>
                  <a:cubicBezTo>
                    <a:pt x="714661" y="155639"/>
                    <a:pt x="726281" y="145352"/>
                    <a:pt x="744379" y="139637"/>
                  </a:cubicBezTo>
                  <a:cubicBezTo>
                    <a:pt x="746189" y="139065"/>
                    <a:pt x="748189" y="138398"/>
                    <a:pt x="750284" y="137636"/>
                  </a:cubicBezTo>
                  <a:cubicBezTo>
                    <a:pt x="760857" y="134017"/>
                    <a:pt x="774287" y="129540"/>
                    <a:pt x="784003" y="130397"/>
                  </a:cubicBezTo>
                  <a:lnTo>
                    <a:pt x="788670" y="130778"/>
                  </a:lnTo>
                  <a:lnTo>
                    <a:pt x="788670" y="150400"/>
                  </a:lnTo>
                  <a:lnTo>
                    <a:pt x="956501" y="138970"/>
                  </a:lnTo>
                  <a:lnTo>
                    <a:pt x="956501" y="226124"/>
                  </a:lnTo>
                  <a:lnTo>
                    <a:pt x="801624" y="198215"/>
                  </a:lnTo>
                  <a:lnTo>
                    <a:pt x="956501" y="234315"/>
                  </a:lnTo>
                  <a:lnTo>
                    <a:pt x="956501" y="325469"/>
                  </a:lnTo>
                  <a:lnTo>
                    <a:pt x="803434" y="258699"/>
                  </a:lnTo>
                  <a:lnTo>
                    <a:pt x="956501" y="334994"/>
                  </a:lnTo>
                  <a:lnTo>
                    <a:pt x="956501" y="427292"/>
                  </a:lnTo>
                  <a:lnTo>
                    <a:pt x="806863" y="325469"/>
                  </a:lnTo>
                  <a:lnTo>
                    <a:pt x="956501" y="443579"/>
                  </a:lnTo>
                  <a:lnTo>
                    <a:pt x="956501" y="578549"/>
                  </a:lnTo>
                  <a:lnTo>
                    <a:pt x="784574" y="380429"/>
                  </a:lnTo>
                  <a:lnTo>
                    <a:pt x="783908" y="381667"/>
                  </a:lnTo>
                  <a:lnTo>
                    <a:pt x="953452" y="603885"/>
                  </a:lnTo>
                  <a:lnTo>
                    <a:pt x="873157" y="651415"/>
                  </a:lnTo>
                  <a:lnTo>
                    <a:pt x="750570" y="431101"/>
                  </a:lnTo>
                  <a:lnTo>
                    <a:pt x="746665" y="434531"/>
                  </a:lnTo>
                  <a:lnTo>
                    <a:pt x="853250" y="657701"/>
                  </a:lnTo>
                  <a:lnTo>
                    <a:pt x="748379" y="639318"/>
                  </a:lnTo>
                  <a:lnTo>
                    <a:pt x="700945" y="453962"/>
                  </a:lnTo>
                  <a:lnTo>
                    <a:pt x="695516" y="455676"/>
                  </a:lnTo>
                  <a:lnTo>
                    <a:pt x="733425" y="620459"/>
                  </a:lnTo>
                  <a:lnTo>
                    <a:pt x="640652" y="544259"/>
                  </a:lnTo>
                  <a:lnTo>
                    <a:pt x="631317" y="459486"/>
                  </a:lnTo>
                  <a:lnTo>
                    <a:pt x="628841" y="459486"/>
                  </a:lnTo>
                  <a:lnTo>
                    <a:pt x="617792" y="540163"/>
                  </a:lnTo>
                  <a:lnTo>
                    <a:pt x="750094" y="658368"/>
                  </a:lnTo>
                  <a:lnTo>
                    <a:pt x="725424" y="667131"/>
                  </a:lnTo>
                  <a:lnTo>
                    <a:pt x="777431" y="696278"/>
                  </a:lnTo>
                  <a:lnTo>
                    <a:pt x="870109" y="672656"/>
                  </a:lnTo>
                  <a:lnTo>
                    <a:pt x="886873" y="739426"/>
                  </a:lnTo>
                  <a:lnTo>
                    <a:pt x="857441" y="714661"/>
                  </a:lnTo>
                  <a:lnTo>
                    <a:pt x="821912" y="724376"/>
                  </a:lnTo>
                  <a:lnTo>
                    <a:pt x="877157" y="758381"/>
                  </a:lnTo>
                  <a:lnTo>
                    <a:pt x="838676" y="820388"/>
                  </a:lnTo>
                  <a:lnTo>
                    <a:pt x="839629" y="777621"/>
                  </a:lnTo>
                  <a:lnTo>
                    <a:pt x="805244" y="758190"/>
                  </a:lnTo>
                  <a:lnTo>
                    <a:pt x="800862" y="840010"/>
                  </a:lnTo>
                  <a:lnTo>
                    <a:pt x="732282" y="826961"/>
                  </a:lnTo>
                  <a:lnTo>
                    <a:pt x="764096" y="810197"/>
                  </a:lnTo>
                  <a:lnTo>
                    <a:pt x="765810" y="742474"/>
                  </a:lnTo>
                  <a:lnTo>
                    <a:pt x="722281" y="765905"/>
                  </a:lnTo>
                  <a:lnTo>
                    <a:pt x="719328" y="803720"/>
                  </a:lnTo>
                  <a:lnTo>
                    <a:pt x="680371" y="744474"/>
                  </a:lnTo>
                  <a:lnTo>
                    <a:pt x="729806" y="718947"/>
                  </a:lnTo>
                  <a:lnTo>
                    <a:pt x="659130" y="677799"/>
                  </a:lnTo>
                  <a:lnTo>
                    <a:pt x="652177" y="692468"/>
                  </a:lnTo>
                  <a:lnTo>
                    <a:pt x="620649" y="667036"/>
                  </a:lnTo>
                  <a:cubicBezTo>
                    <a:pt x="614077" y="680847"/>
                    <a:pt x="613505" y="693039"/>
                    <a:pt x="618458" y="708851"/>
                  </a:cubicBezTo>
                  <a:cubicBezTo>
                    <a:pt x="623602" y="725329"/>
                    <a:pt x="637127" y="733997"/>
                    <a:pt x="650177" y="742379"/>
                  </a:cubicBezTo>
                  <a:cubicBezTo>
                    <a:pt x="653701" y="744665"/>
                    <a:pt x="657130" y="746855"/>
                    <a:pt x="660368" y="749141"/>
                  </a:cubicBezTo>
                  <a:lnTo>
                    <a:pt x="664369" y="751999"/>
                  </a:lnTo>
                  <a:lnTo>
                    <a:pt x="645890" y="779907"/>
                  </a:lnTo>
                  <a:cubicBezTo>
                    <a:pt x="652558" y="785717"/>
                    <a:pt x="664464" y="791813"/>
                    <a:pt x="676180" y="797528"/>
                  </a:cubicBezTo>
                  <a:cubicBezTo>
                    <a:pt x="693325" y="805910"/>
                    <a:pt x="707517" y="811340"/>
                    <a:pt x="712851" y="811149"/>
                  </a:cubicBezTo>
                  <a:lnTo>
                    <a:pt x="715423" y="811149"/>
                  </a:lnTo>
                  <a:cubicBezTo>
                    <a:pt x="715423" y="811149"/>
                    <a:pt x="761810" y="869156"/>
                    <a:pt x="761810" y="869156"/>
                  </a:cubicBezTo>
                  <a:lnTo>
                    <a:pt x="679323" y="935736"/>
                  </a:lnTo>
                  <a:lnTo>
                    <a:pt x="681133" y="892683"/>
                  </a:lnTo>
                  <a:cubicBezTo>
                    <a:pt x="665893" y="888397"/>
                    <a:pt x="647224" y="874967"/>
                    <a:pt x="629031" y="855155"/>
                  </a:cubicBezTo>
                  <a:cubicBezTo>
                    <a:pt x="618077" y="843153"/>
                    <a:pt x="610648" y="829913"/>
                    <a:pt x="605219" y="819722"/>
                  </a:cubicBezTo>
                  <a:lnTo>
                    <a:pt x="593884" y="825532"/>
                  </a:lnTo>
                  <a:cubicBezTo>
                    <a:pt x="599789" y="836486"/>
                    <a:pt x="613410" y="861251"/>
                    <a:pt x="622268" y="868109"/>
                  </a:cubicBezTo>
                  <a:cubicBezTo>
                    <a:pt x="632841" y="876490"/>
                    <a:pt x="659987" y="904208"/>
                    <a:pt x="661130" y="905351"/>
                  </a:cubicBezTo>
                  <a:lnTo>
                    <a:pt x="669703" y="914114"/>
                  </a:lnTo>
                  <a:lnTo>
                    <a:pt x="650367" y="914114"/>
                  </a:lnTo>
                  <a:cubicBezTo>
                    <a:pt x="633032" y="913924"/>
                    <a:pt x="616649" y="913829"/>
                    <a:pt x="597789" y="921449"/>
                  </a:cubicBezTo>
                  <a:cubicBezTo>
                    <a:pt x="584645" y="926783"/>
                    <a:pt x="577406" y="929735"/>
                    <a:pt x="568071" y="939165"/>
                  </a:cubicBezTo>
                  <a:cubicBezTo>
                    <a:pt x="556641" y="950595"/>
                    <a:pt x="551783" y="964883"/>
                    <a:pt x="548735" y="976027"/>
                  </a:cubicBezTo>
                  <a:lnTo>
                    <a:pt x="543782" y="994505"/>
                  </a:lnTo>
                  <a:close/>
                  <a:moveTo>
                    <a:pt x="452247" y="903161"/>
                  </a:moveTo>
                  <a:cubicBezTo>
                    <a:pt x="465773" y="903161"/>
                    <a:pt x="478631" y="904208"/>
                    <a:pt x="494252" y="910685"/>
                  </a:cubicBezTo>
                  <a:cubicBezTo>
                    <a:pt x="497205" y="911924"/>
                    <a:pt x="499967" y="912876"/>
                    <a:pt x="502634" y="913638"/>
                  </a:cubicBezTo>
                  <a:cubicBezTo>
                    <a:pt x="511874" y="916686"/>
                    <a:pt x="519875" y="919353"/>
                    <a:pt x="528161" y="932307"/>
                  </a:cubicBezTo>
                  <a:cubicBezTo>
                    <a:pt x="528257" y="932498"/>
                    <a:pt x="537401" y="947357"/>
                    <a:pt x="543687" y="959739"/>
                  </a:cubicBezTo>
                  <a:cubicBezTo>
                    <a:pt x="547307" y="950309"/>
                    <a:pt x="552641" y="940308"/>
                    <a:pt x="561499" y="931450"/>
                  </a:cubicBezTo>
                  <a:cubicBezTo>
                    <a:pt x="572357" y="920591"/>
                    <a:pt x="581216" y="916972"/>
                    <a:pt x="594646" y="911543"/>
                  </a:cubicBezTo>
                  <a:cubicBezTo>
                    <a:pt x="613315" y="904018"/>
                    <a:pt x="629793" y="903351"/>
                    <a:pt x="645795" y="903351"/>
                  </a:cubicBezTo>
                  <a:cubicBezTo>
                    <a:pt x="636746" y="894302"/>
                    <a:pt x="623126" y="880967"/>
                    <a:pt x="616649" y="875824"/>
                  </a:cubicBezTo>
                  <a:cubicBezTo>
                    <a:pt x="606838" y="868109"/>
                    <a:pt x="594265" y="846106"/>
                    <a:pt x="584454" y="827818"/>
                  </a:cubicBezTo>
                  <a:lnTo>
                    <a:pt x="580644" y="820865"/>
                  </a:lnTo>
                  <a:lnTo>
                    <a:pt x="610362" y="805625"/>
                  </a:lnTo>
                  <a:lnTo>
                    <a:pt x="614077" y="812483"/>
                  </a:lnTo>
                  <a:cubicBezTo>
                    <a:pt x="619411" y="822388"/>
                    <a:pt x="626650" y="836009"/>
                    <a:pt x="637508" y="847820"/>
                  </a:cubicBezTo>
                  <a:cubicBezTo>
                    <a:pt x="655701" y="867632"/>
                    <a:pt x="674656" y="880872"/>
                    <a:pt x="688181" y="883158"/>
                  </a:cubicBezTo>
                  <a:lnTo>
                    <a:pt x="692658" y="883920"/>
                  </a:lnTo>
                  <a:lnTo>
                    <a:pt x="691420" y="913067"/>
                  </a:lnTo>
                  <a:lnTo>
                    <a:pt x="748189" y="867251"/>
                  </a:lnTo>
                  <a:lnTo>
                    <a:pt x="711137" y="820960"/>
                  </a:lnTo>
                  <a:cubicBezTo>
                    <a:pt x="700850" y="819722"/>
                    <a:pt x="682847" y="811530"/>
                    <a:pt x="672465" y="806482"/>
                  </a:cubicBezTo>
                  <a:cubicBezTo>
                    <a:pt x="657320" y="799052"/>
                    <a:pt x="643128" y="791813"/>
                    <a:pt x="636175" y="783622"/>
                  </a:cubicBezTo>
                  <a:lnTo>
                    <a:pt x="633698" y="780669"/>
                  </a:lnTo>
                  <a:lnTo>
                    <a:pt x="651034" y="754475"/>
                  </a:lnTo>
                  <a:cubicBezTo>
                    <a:pt x="649129" y="753237"/>
                    <a:pt x="647224" y="751999"/>
                    <a:pt x="645319" y="750761"/>
                  </a:cubicBezTo>
                  <a:cubicBezTo>
                    <a:pt x="631412" y="741807"/>
                    <a:pt x="615601" y="731711"/>
                    <a:pt x="609410" y="711613"/>
                  </a:cubicBezTo>
                  <a:cubicBezTo>
                    <a:pt x="603028" y="691039"/>
                    <a:pt x="604742" y="675037"/>
                    <a:pt x="615315" y="656273"/>
                  </a:cubicBezTo>
                  <a:lnTo>
                    <a:pt x="618268" y="651034"/>
                  </a:lnTo>
                  <a:lnTo>
                    <a:pt x="649224" y="675989"/>
                  </a:lnTo>
                  <a:lnTo>
                    <a:pt x="655320" y="662940"/>
                  </a:lnTo>
                  <a:lnTo>
                    <a:pt x="751904" y="719138"/>
                  </a:lnTo>
                  <a:lnTo>
                    <a:pt x="695992" y="747998"/>
                  </a:lnTo>
                  <a:lnTo>
                    <a:pt x="712184" y="772668"/>
                  </a:lnTo>
                  <a:lnTo>
                    <a:pt x="713232" y="759143"/>
                  </a:lnTo>
                  <a:lnTo>
                    <a:pt x="777240" y="724662"/>
                  </a:lnTo>
                  <a:lnTo>
                    <a:pt x="774859" y="816102"/>
                  </a:lnTo>
                  <a:lnTo>
                    <a:pt x="763715" y="821912"/>
                  </a:lnTo>
                  <a:lnTo>
                    <a:pt x="791813" y="827246"/>
                  </a:lnTo>
                  <a:lnTo>
                    <a:pt x="796481" y="740664"/>
                  </a:lnTo>
                  <a:lnTo>
                    <a:pt x="850678" y="771239"/>
                  </a:lnTo>
                  <a:lnTo>
                    <a:pt x="850392" y="782479"/>
                  </a:lnTo>
                  <a:lnTo>
                    <a:pt x="863537" y="761238"/>
                  </a:lnTo>
                  <a:lnTo>
                    <a:pt x="796862" y="720281"/>
                  </a:lnTo>
                  <a:lnTo>
                    <a:pt x="860489" y="702850"/>
                  </a:lnTo>
                  <a:lnTo>
                    <a:pt x="869728" y="710660"/>
                  </a:lnTo>
                  <a:lnTo>
                    <a:pt x="863251" y="684752"/>
                  </a:lnTo>
                  <a:lnTo>
                    <a:pt x="776573" y="706850"/>
                  </a:lnTo>
                  <a:lnTo>
                    <a:pt x="701135" y="664655"/>
                  </a:lnTo>
                  <a:lnTo>
                    <a:pt x="730853" y="654177"/>
                  </a:lnTo>
                  <a:lnTo>
                    <a:pt x="607409" y="543878"/>
                  </a:lnTo>
                  <a:lnTo>
                    <a:pt x="620459" y="448913"/>
                  </a:lnTo>
                  <a:lnTo>
                    <a:pt x="641128" y="448913"/>
                  </a:lnTo>
                  <a:lnTo>
                    <a:pt x="651034" y="538734"/>
                  </a:lnTo>
                  <a:lnTo>
                    <a:pt x="717233" y="593122"/>
                  </a:lnTo>
                  <a:lnTo>
                    <a:pt x="683990" y="448532"/>
                  </a:lnTo>
                  <a:lnTo>
                    <a:pt x="708851" y="440817"/>
                  </a:lnTo>
                  <a:lnTo>
                    <a:pt x="757333" y="630174"/>
                  </a:lnTo>
                  <a:lnTo>
                    <a:pt x="836009" y="643985"/>
                  </a:lnTo>
                  <a:lnTo>
                    <a:pt x="734663" y="431768"/>
                  </a:lnTo>
                  <a:lnTo>
                    <a:pt x="753999" y="414814"/>
                  </a:lnTo>
                  <a:lnTo>
                    <a:pt x="877634" y="637032"/>
                  </a:lnTo>
                  <a:lnTo>
                    <a:pt x="938879" y="600837"/>
                  </a:lnTo>
                  <a:lnTo>
                    <a:pt x="772382" y="382715"/>
                  </a:lnTo>
                  <a:lnTo>
                    <a:pt x="782955" y="362236"/>
                  </a:lnTo>
                  <a:lnTo>
                    <a:pt x="946785" y="551021"/>
                  </a:lnTo>
                  <a:lnTo>
                    <a:pt x="946785" y="448532"/>
                  </a:lnTo>
                  <a:lnTo>
                    <a:pt x="791051" y="325565"/>
                  </a:lnTo>
                  <a:lnTo>
                    <a:pt x="791051" y="301752"/>
                  </a:lnTo>
                  <a:lnTo>
                    <a:pt x="946785" y="407765"/>
                  </a:lnTo>
                  <a:lnTo>
                    <a:pt x="946785" y="341281"/>
                  </a:lnTo>
                  <a:lnTo>
                    <a:pt x="791051" y="263747"/>
                  </a:lnTo>
                  <a:lnTo>
                    <a:pt x="791051" y="241840"/>
                  </a:lnTo>
                  <a:lnTo>
                    <a:pt x="946785" y="309753"/>
                  </a:lnTo>
                  <a:lnTo>
                    <a:pt x="946785" y="242411"/>
                  </a:lnTo>
                  <a:lnTo>
                    <a:pt x="791051" y="206121"/>
                  </a:lnTo>
                  <a:lnTo>
                    <a:pt x="791051" y="185738"/>
                  </a:lnTo>
                  <a:lnTo>
                    <a:pt x="946785" y="213836"/>
                  </a:lnTo>
                  <a:lnTo>
                    <a:pt x="946785" y="149924"/>
                  </a:lnTo>
                  <a:lnTo>
                    <a:pt x="778955" y="161354"/>
                  </a:lnTo>
                  <a:lnTo>
                    <a:pt x="778955" y="140684"/>
                  </a:lnTo>
                  <a:cubicBezTo>
                    <a:pt x="771335" y="141446"/>
                    <a:pt x="761619" y="144780"/>
                    <a:pt x="754094" y="147352"/>
                  </a:cubicBezTo>
                  <a:cubicBezTo>
                    <a:pt x="751904" y="148114"/>
                    <a:pt x="749903" y="148781"/>
                    <a:pt x="747998" y="149352"/>
                  </a:cubicBezTo>
                  <a:cubicBezTo>
                    <a:pt x="732568" y="154210"/>
                    <a:pt x="723138" y="162687"/>
                    <a:pt x="715328" y="178594"/>
                  </a:cubicBezTo>
                  <a:cubicBezTo>
                    <a:pt x="714566" y="180213"/>
                    <a:pt x="713804" y="181642"/>
                    <a:pt x="713042" y="182880"/>
                  </a:cubicBezTo>
                  <a:cubicBezTo>
                    <a:pt x="710660" y="187071"/>
                    <a:pt x="709613" y="189071"/>
                    <a:pt x="709613" y="197358"/>
                  </a:cubicBezTo>
                  <a:lnTo>
                    <a:pt x="709613" y="278797"/>
                  </a:lnTo>
                  <a:cubicBezTo>
                    <a:pt x="708946" y="308515"/>
                    <a:pt x="700373" y="329184"/>
                    <a:pt x="683324" y="342233"/>
                  </a:cubicBezTo>
                  <a:cubicBezTo>
                    <a:pt x="673799" y="349472"/>
                    <a:pt x="658749" y="354140"/>
                    <a:pt x="638461" y="355949"/>
                  </a:cubicBezTo>
                  <a:lnTo>
                    <a:pt x="634460" y="356330"/>
                  </a:lnTo>
                  <a:lnTo>
                    <a:pt x="617982" y="333185"/>
                  </a:lnTo>
                  <a:lnTo>
                    <a:pt x="599980" y="332899"/>
                  </a:lnTo>
                  <a:lnTo>
                    <a:pt x="594551" y="273653"/>
                  </a:lnTo>
                  <a:lnTo>
                    <a:pt x="614839" y="272510"/>
                  </a:lnTo>
                  <a:lnTo>
                    <a:pt x="594551" y="243269"/>
                  </a:lnTo>
                  <a:lnTo>
                    <a:pt x="619982" y="224695"/>
                  </a:lnTo>
                  <a:lnTo>
                    <a:pt x="582835" y="171545"/>
                  </a:lnTo>
                  <a:lnTo>
                    <a:pt x="595122" y="157829"/>
                  </a:lnTo>
                  <a:lnTo>
                    <a:pt x="536448" y="191834"/>
                  </a:lnTo>
                  <a:cubicBezTo>
                    <a:pt x="540258" y="200311"/>
                    <a:pt x="542354" y="207645"/>
                    <a:pt x="543878" y="218123"/>
                  </a:cubicBezTo>
                  <a:cubicBezTo>
                    <a:pt x="546068" y="232124"/>
                    <a:pt x="545306" y="243554"/>
                    <a:pt x="534829" y="254032"/>
                  </a:cubicBezTo>
                  <a:cubicBezTo>
                    <a:pt x="529019" y="259842"/>
                    <a:pt x="523875" y="262604"/>
                    <a:pt x="515874" y="264033"/>
                  </a:cubicBezTo>
                  <a:cubicBezTo>
                    <a:pt x="508445" y="265367"/>
                    <a:pt x="497967" y="265462"/>
                    <a:pt x="493014" y="265557"/>
                  </a:cubicBezTo>
                  <a:cubicBezTo>
                    <a:pt x="489204" y="271177"/>
                    <a:pt x="484251" y="279178"/>
                    <a:pt x="481203" y="284702"/>
                  </a:cubicBezTo>
                  <a:lnTo>
                    <a:pt x="478536" y="289465"/>
                  </a:lnTo>
                  <a:cubicBezTo>
                    <a:pt x="474250" y="297180"/>
                    <a:pt x="470154" y="304514"/>
                    <a:pt x="467678" y="312896"/>
                  </a:cubicBezTo>
                  <a:cubicBezTo>
                    <a:pt x="465773" y="319088"/>
                    <a:pt x="464725" y="323660"/>
                    <a:pt x="463963" y="328708"/>
                  </a:cubicBezTo>
                  <a:lnTo>
                    <a:pt x="463296" y="333185"/>
                  </a:lnTo>
                  <a:lnTo>
                    <a:pt x="445294" y="333185"/>
                  </a:lnTo>
                  <a:cubicBezTo>
                    <a:pt x="445294" y="333185"/>
                    <a:pt x="445294" y="357092"/>
                    <a:pt x="445294" y="357092"/>
                  </a:cubicBezTo>
                  <a:lnTo>
                    <a:pt x="439388" y="356140"/>
                  </a:lnTo>
                  <a:cubicBezTo>
                    <a:pt x="431292" y="354806"/>
                    <a:pt x="415481" y="346710"/>
                    <a:pt x="404813" y="336614"/>
                  </a:cubicBezTo>
                  <a:cubicBezTo>
                    <a:pt x="387191" y="319945"/>
                    <a:pt x="379571" y="292608"/>
                    <a:pt x="378905" y="279178"/>
                  </a:cubicBezTo>
                  <a:lnTo>
                    <a:pt x="378905" y="197549"/>
                  </a:lnTo>
                  <a:cubicBezTo>
                    <a:pt x="378905" y="191262"/>
                    <a:pt x="377000" y="186309"/>
                    <a:pt x="373285" y="178784"/>
                  </a:cubicBezTo>
                  <a:cubicBezTo>
                    <a:pt x="365950" y="163925"/>
                    <a:pt x="356997" y="157639"/>
                    <a:pt x="339852" y="149352"/>
                  </a:cubicBezTo>
                  <a:cubicBezTo>
                    <a:pt x="330041" y="144590"/>
                    <a:pt x="317754" y="142113"/>
                    <a:pt x="309563" y="141256"/>
                  </a:cubicBezTo>
                  <a:lnTo>
                    <a:pt x="309563" y="161639"/>
                  </a:lnTo>
                  <a:lnTo>
                    <a:pt x="141732" y="150209"/>
                  </a:lnTo>
                  <a:lnTo>
                    <a:pt x="141732" y="213455"/>
                  </a:lnTo>
                  <a:lnTo>
                    <a:pt x="297466" y="186023"/>
                  </a:lnTo>
                  <a:lnTo>
                    <a:pt x="297466" y="206407"/>
                  </a:lnTo>
                  <a:lnTo>
                    <a:pt x="141732" y="242697"/>
                  </a:lnTo>
                  <a:lnTo>
                    <a:pt x="141732" y="310039"/>
                  </a:lnTo>
                  <a:lnTo>
                    <a:pt x="297466" y="242126"/>
                  </a:lnTo>
                  <a:lnTo>
                    <a:pt x="297466" y="264033"/>
                  </a:lnTo>
                  <a:lnTo>
                    <a:pt x="141732" y="341567"/>
                  </a:lnTo>
                  <a:lnTo>
                    <a:pt x="141732" y="408051"/>
                  </a:lnTo>
                  <a:lnTo>
                    <a:pt x="297466" y="302038"/>
                  </a:lnTo>
                  <a:lnTo>
                    <a:pt x="297466" y="325850"/>
                  </a:lnTo>
                  <a:lnTo>
                    <a:pt x="141732" y="448818"/>
                  </a:lnTo>
                  <a:lnTo>
                    <a:pt x="141732" y="551307"/>
                  </a:lnTo>
                  <a:lnTo>
                    <a:pt x="305372" y="362807"/>
                  </a:lnTo>
                  <a:lnTo>
                    <a:pt x="316802" y="383000"/>
                  </a:lnTo>
                  <a:lnTo>
                    <a:pt x="149733" y="601218"/>
                  </a:lnTo>
                  <a:lnTo>
                    <a:pt x="210979" y="637413"/>
                  </a:lnTo>
                  <a:lnTo>
                    <a:pt x="334613" y="415195"/>
                  </a:lnTo>
                  <a:lnTo>
                    <a:pt x="353949" y="432149"/>
                  </a:lnTo>
                  <a:lnTo>
                    <a:pt x="249746" y="644462"/>
                  </a:lnTo>
                  <a:lnTo>
                    <a:pt x="327279" y="632174"/>
                  </a:lnTo>
                  <a:lnTo>
                    <a:pt x="379762" y="441484"/>
                  </a:lnTo>
                  <a:lnTo>
                    <a:pt x="405003" y="447961"/>
                  </a:lnTo>
                  <a:lnTo>
                    <a:pt x="371380" y="593122"/>
                  </a:lnTo>
                  <a:lnTo>
                    <a:pt x="435483" y="539020"/>
                  </a:lnTo>
                  <a:lnTo>
                    <a:pt x="445675" y="449390"/>
                  </a:lnTo>
                  <a:lnTo>
                    <a:pt x="466344" y="449390"/>
                  </a:lnTo>
                  <a:lnTo>
                    <a:pt x="479012" y="544925"/>
                  </a:lnTo>
                  <a:lnTo>
                    <a:pt x="357569" y="654558"/>
                  </a:lnTo>
                  <a:lnTo>
                    <a:pt x="387477" y="665131"/>
                  </a:lnTo>
                  <a:lnTo>
                    <a:pt x="312039" y="707327"/>
                  </a:lnTo>
                  <a:lnTo>
                    <a:pt x="225362" y="685229"/>
                  </a:lnTo>
                  <a:lnTo>
                    <a:pt x="218885" y="711137"/>
                  </a:lnTo>
                  <a:lnTo>
                    <a:pt x="228124" y="703326"/>
                  </a:lnTo>
                  <a:lnTo>
                    <a:pt x="291751" y="720757"/>
                  </a:lnTo>
                  <a:lnTo>
                    <a:pt x="225076" y="761714"/>
                  </a:lnTo>
                  <a:lnTo>
                    <a:pt x="238220" y="782955"/>
                  </a:lnTo>
                  <a:lnTo>
                    <a:pt x="237935" y="771715"/>
                  </a:lnTo>
                  <a:lnTo>
                    <a:pt x="292132" y="741140"/>
                  </a:lnTo>
                  <a:lnTo>
                    <a:pt x="296799" y="827723"/>
                  </a:lnTo>
                  <a:lnTo>
                    <a:pt x="324898" y="822388"/>
                  </a:lnTo>
                  <a:lnTo>
                    <a:pt x="313754" y="816578"/>
                  </a:lnTo>
                  <a:lnTo>
                    <a:pt x="311372" y="725138"/>
                  </a:lnTo>
                  <a:lnTo>
                    <a:pt x="375380" y="759619"/>
                  </a:lnTo>
                  <a:lnTo>
                    <a:pt x="376428" y="773144"/>
                  </a:lnTo>
                  <a:lnTo>
                    <a:pt x="392621" y="748475"/>
                  </a:lnTo>
                  <a:lnTo>
                    <a:pt x="336709" y="719614"/>
                  </a:lnTo>
                  <a:lnTo>
                    <a:pt x="433388" y="663321"/>
                  </a:lnTo>
                  <a:lnTo>
                    <a:pt x="439388" y="676370"/>
                  </a:lnTo>
                  <a:lnTo>
                    <a:pt x="471392" y="650653"/>
                  </a:lnTo>
                  <a:lnTo>
                    <a:pt x="473774" y="657511"/>
                  </a:lnTo>
                  <a:cubicBezTo>
                    <a:pt x="479870" y="674942"/>
                    <a:pt x="485680" y="691229"/>
                    <a:pt x="479108" y="711994"/>
                  </a:cubicBezTo>
                  <a:cubicBezTo>
                    <a:pt x="473107" y="731044"/>
                    <a:pt x="454819" y="743045"/>
                    <a:pt x="442627" y="751046"/>
                  </a:cubicBezTo>
                  <a:cubicBezTo>
                    <a:pt x="440722" y="752285"/>
                    <a:pt x="438912" y="753523"/>
                    <a:pt x="437388" y="754571"/>
                  </a:cubicBezTo>
                  <a:lnTo>
                    <a:pt x="454724" y="780860"/>
                  </a:lnTo>
                  <a:lnTo>
                    <a:pt x="452438" y="783812"/>
                  </a:lnTo>
                  <a:cubicBezTo>
                    <a:pt x="445389" y="792766"/>
                    <a:pt x="433102" y="798671"/>
                    <a:pt x="420148" y="804958"/>
                  </a:cubicBezTo>
                  <a:lnTo>
                    <a:pt x="413575" y="808101"/>
                  </a:lnTo>
                  <a:cubicBezTo>
                    <a:pt x="400336" y="814578"/>
                    <a:pt x="388811" y="820293"/>
                    <a:pt x="377381" y="821341"/>
                  </a:cubicBezTo>
                  <a:lnTo>
                    <a:pt x="340328" y="867632"/>
                  </a:lnTo>
                  <a:lnTo>
                    <a:pt x="397193" y="913448"/>
                  </a:lnTo>
                  <a:lnTo>
                    <a:pt x="395954" y="884111"/>
                  </a:lnTo>
                  <a:lnTo>
                    <a:pt x="400622" y="883539"/>
                  </a:lnTo>
                  <a:cubicBezTo>
                    <a:pt x="406622" y="882777"/>
                    <a:pt x="434150" y="866775"/>
                    <a:pt x="451104" y="848201"/>
                  </a:cubicBezTo>
                  <a:cubicBezTo>
                    <a:pt x="459772" y="838772"/>
                    <a:pt x="465106" y="829247"/>
                    <a:pt x="470249" y="820103"/>
                  </a:cubicBezTo>
                  <a:cubicBezTo>
                    <a:pt x="472154" y="816769"/>
                    <a:pt x="473964" y="813435"/>
                    <a:pt x="475964" y="810197"/>
                  </a:cubicBezTo>
                  <a:lnTo>
                    <a:pt x="478441" y="806101"/>
                  </a:lnTo>
                  <a:lnTo>
                    <a:pt x="507492" y="820960"/>
                  </a:lnTo>
                  <a:lnTo>
                    <a:pt x="505587" y="825341"/>
                  </a:lnTo>
                  <a:cubicBezTo>
                    <a:pt x="499396" y="839915"/>
                    <a:pt x="488347" y="856774"/>
                    <a:pt x="472631" y="875443"/>
                  </a:cubicBezTo>
                  <a:cubicBezTo>
                    <a:pt x="464630" y="884873"/>
                    <a:pt x="452914" y="895922"/>
                    <a:pt x="444341" y="903542"/>
                  </a:cubicBezTo>
                  <a:cubicBezTo>
                    <a:pt x="446913" y="903542"/>
                    <a:pt x="449485" y="903542"/>
                    <a:pt x="451961" y="903542"/>
                  </a:cubicBezTo>
                  <a:close/>
                  <a:moveTo>
                    <a:pt x="492728" y="254889"/>
                  </a:moveTo>
                  <a:cubicBezTo>
                    <a:pt x="497205" y="254889"/>
                    <a:pt x="507397" y="254794"/>
                    <a:pt x="514255" y="253556"/>
                  </a:cubicBezTo>
                  <a:cubicBezTo>
                    <a:pt x="520160" y="252508"/>
                    <a:pt x="523304" y="250793"/>
                    <a:pt x="527685" y="246412"/>
                  </a:cubicBezTo>
                  <a:cubicBezTo>
                    <a:pt x="535115" y="238982"/>
                    <a:pt x="535591" y="230886"/>
                    <a:pt x="533781" y="219361"/>
                  </a:cubicBezTo>
                  <a:cubicBezTo>
                    <a:pt x="531876" y="206978"/>
                    <a:pt x="529495" y="199835"/>
                    <a:pt x="523589" y="188690"/>
                  </a:cubicBezTo>
                  <a:cubicBezTo>
                    <a:pt x="519208" y="180499"/>
                    <a:pt x="516065" y="176213"/>
                    <a:pt x="509969" y="169259"/>
                  </a:cubicBezTo>
                  <a:cubicBezTo>
                    <a:pt x="501301" y="159163"/>
                    <a:pt x="495872" y="155353"/>
                    <a:pt x="483965" y="146876"/>
                  </a:cubicBezTo>
                  <a:lnTo>
                    <a:pt x="483203" y="146304"/>
                  </a:lnTo>
                  <a:cubicBezTo>
                    <a:pt x="479108" y="144494"/>
                    <a:pt x="475488" y="143351"/>
                    <a:pt x="470440" y="142113"/>
                  </a:cubicBezTo>
                  <a:lnTo>
                    <a:pt x="466439" y="141161"/>
                  </a:lnTo>
                  <a:cubicBezTo>
                    <a:pt x="461200" y="139827"/>
                    <a:pt x="457772" y="138970"/>
                    <a:pt x="452533" y="140018"/>
                  </a:cubicBezTo>
                  <a:cubicBezTo>
                    <a:pt x="445961" y="141446"/>
                    <a:pt x="437674" y="144494"/>
                    <a:pt x="435388" y="151352"/>
                  </a:cubicBezTo>
                  <a:cubicBezTo>
                    <a:pt x="432245" y="160592"/>
                    <a:pt x="434150" y="166973"/>
                    <a:pt x="436817" y="175831"/>
                  </a:cubicBezTo>
                  <a:cubicBezTo>
                    <a:pt x="437483" y="178022"/>
                    <a:pt x="438150" y="180213"/>
                    <a:pt x="438817" y="182594"/>
                  </a:cubicBezTo>
                  <a:cubicBezTo>
                    <a:pt x="439674" y="185928"/>
                    <a:pt x="442150" y="190691"/>
                    <a:pt x="444627" y="195263"/>
                  </a:cubicBezTo>
                  <a:cubicBezTo>
                    <a:pt x="445294" y="196406"/>
                    <a:pt x="445865" y="197644"/>
                    <a:pt x="446437" y="198787"/>
                  </a:cubicBezTo>
                  <a:cubicBezTo>
                    <a:pt x="449771" y="194119"/>
                    <a:pt x="452247" y="191167"/>
                    <a:pt x="459296" y="183928"/>
                  </a:cubicBezTo>
                  <a:cubicBezTo>
                    <a:pt x="461296" y="181832"/>
                    <a:pt x="463772" y="179832"/>
                    <a:pt x="468059" y="179451"/>
                  </a:cubicBezTo>
                  <a:cubicBezTo>
                    <a:pt x="475583" y="178689"/>
                    <a:pt x="480632" y="186404"/>
                    <a:pt x="481203" y="187262"/>
                  </a:cubicBezTo>
                  <a:cubicBezTo>
                    <a:pt x="483584" y="190976"/>
                    <a:pt x="484537" y="193167"/>
                    <a:pt x="485775" y="195739"/>
                  </a:cubicBezTo>
                  <a:cubicBezTo>
                    <a:pt x="486442" y="197168"/>
                    <a:pt x="487109" y="198596"/>
                    <a:pt x="488156" y="200597"/>
                  </a:cubicBezTo>
                  <a:cubicBezTo>
                    <a:pt x="489871" y="203740"/>
                    <a:pt x="491204" y="206216"/>
                    <a:pt x="492443" y="208502"/>
                  </a:cubicBezTo>
                  <a:cubicBezTo>
                    <a:pt x="494443" y="212122"/>
                    <a:pt x="496157" y="215265"/>
                    <a:pt x="498443" y="219932"/>
                  </a:cubicBezTo>
                  <a:cubicBezTo>
                    <a:pt x="498920" y="220885"/>
                    <a:pt x="499396" y="221647"/>
                    <a:pt x="499872" y="222409"/>
                  </a:cubicBezTo>
                  <a:cubicBezTo>
                    <a:pt x="501110" y="224314"/>
                    <a:pt x="502730" y="226790"/>
                    <a:pt x="503015" y="230505"/>
                  </a:cubicBezTo>
                  <a:cubicBezTo>
                    <a:pt x="503396" y="234506"/>
                    <a:pt x="501968" y="238030"/>
                    <a:pt x="499110" y="240411"/>
                  </a:cubicBezTo>
                  <a:cubicBezTo>
                    <a:pt x="491014" y="246888"/>
                    <a:pt x="473297" y="242030"/>
                    <a:pt x="468059" y="240411"/>
                  </a:cubicBezTo>
                  <a:cubicBezTo>
                    <a:pt x="466725" y="239840"/>
                    <a:pt x="462439" y="238792"/>
                    <a:pt x="457867" y="237649"/>
                  </a:cubicBezTo>
                  <a:cubicBezTo>
                    <a:pt x="458057" y="240316"/>
                    <a:pt x="459105" y="242792"/>
                    <a:pt x="460915" y="245555"/>
                  </a:cubicBezTo>
                  <a:cubicBezTo>
                    <a:pt x="463010" y="248603"/>
                    <a:pt x="466535" y="251174"/>
                    <a:pt x="471773" y="253365"/>
                  </a:cubicBezTo>
                  <a:cubicBezTo>
                    <a:pt x="475202" y="254794"/>
                    <a:pt x="481775" y="254794"/>
                    <a:pt x="486442" y="254794"/>
                  </a:cubicBezTo>
                  <a:cubicBezTo>
                    <a:pt x="487966" y="254794"/>
                    <a:pt x="489395" y="254794"/>
                    <a:pt x="490728" y="254794"/>
                  </a:cubicBezTo>
                  <a:lnTo>
                    <a:pt x="492728" y="254794"/>
                  </a:lnTo>
                  <a:close/>
                  <a:moveTo>
                    <a:pt x="451485" y="209931"/>
                  </a:moveTo>
                  <a:cubicBezTo>
                    <a:pt x="457010" y="211074"/>
                    <a:pt x="461200" y="212217"/>
                    <a:pt x="467392" y="214122"/>
                  </a:cubicBezTo>
                  <a:cubicBezTo>
                    <a:pt x="473583" y="216122"/>
                    <a:pt x="477012" y="217551"/>
                    <a:pt x="482822" y="219932"/>
                  </a:cubicBezTo>
                  <a:cubicBezTo>
                    <a:pt x="484823" y="220790"/>
                    <a:pt x="486537" y="221552"/>
                    <a:pt x="488156" y="222314"/>
                  </a:cubicBezTo>
                  <a:cubicBezTo>
                    <a:pt x="486442" y="218885"/>
                    <a:pt x="485013" y="216313"/>
                    <a:pt x="483489" y="213455"/>
                  </a:cubicBezTo>
                  <a:cubicBezTo>
                    <a:pt x="482251" y="211169"/>
                    <a:pt x="480822" y="208693"/>
                    <a:pt x="479108" y="205454"/>
                  </a:cubicBezTo>
                  <a:cubicBezTo>
                    <a:pt x="477965" y="203264"/>
                    <a:pt x="477203" y="201644"/>
                    <a:pt x="476441" y="200120"/>
                  </a:cubicBezTo>
                  <a:cubicBezTo>
                    <a:pt x="475393" y="197930"/>
                    <a:pt x="474536" y="196025"/>
                    <a:pt x="472535" y="192786"/>
                  </a:cubicBezTo>
                  <a:cubicBezTo>
                    <a:pt x="471583" y="191262"/>
                    <a:pt x="469678" y="189738"/>
                    <a:pt x="469011" y="189738"/>
                  </a:cubicBezTo>
                  <a:cubicBezTo>
                    <a:pt x="468344" y="189738"/>
                    <a:pt x="468059" y="189738"/>
                    <a:pt x="466820" y="191167"/>
                  </a:cubicBezTo>
                  <a:cubicBezTo>
                    <a:pt x="458153" y="200216"/>
                    <a:pt x="457010" y="201835"/>
                    <a:pt x="451485" y="210026"/>
                  </a:cubicBezTo>
                  <a:close/>
                  <a:moveTo>
                    <a:pt x="519970" y="162878"/>
                  </a:moveTo>
                  <a:lnTo>
                    <a:pt x="533400" y="181451"/>
                  </a:lnTo>
                  <a:lnTo>
                    <a:pt x="563785" y="163830"/>
                  </a:lnTo>
                  <a:lnTo>
                    <a:pt x="519875" y="162973"/>
                  </a:lnTo>
                  <a:close/>
                  <a:moveTo>
                    <a:pt x="508159" y="152305"/>
                  </a:moveTo>
                  <a:lnTo>
                    <a:pt x="598265" y="154115"/>
                  </a:lnTo>
                  <a:lnTo>
                    <a:pt x="615506" y="134874"/>
                  </a:lnTo>
                  <a:lnTo>
                    <a:pt x="585978" y="134588"/>
                  </a:lnTo>
                  <a:lnTo>
                    <a:pt x="588264" y="130112"/>
                  </a:lnTo>
                  <a:lnTo>
                    <a:pt x="503682" y="130683"/>
                  </a:lnTo>
                  <a:lnTo>
                    <a:pt x="493776" y="140970"/>
                  </a:lnTo>
                  <a:cubicBezTo>
                    <a:pt x="499491" y="145066"/>
                    <a:pt x="503873" y="148304"/>
                    <a:pt x="508159" y="152210"/>
                  </a:cubicBezTo>
                  <a:close/>
                </a:path>
              </a:pathLst>
            </a:custGeom>
            <a:solidFill>
              <a:srgbClr val="222221"/>
            </a:solidFill>
            <a:ln w="0"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6A27BE6E-133B-7B85-7B0D-678DD4CC993D}"/>
                </a:ext>
              </a:extLst>
            </p:cNvPr>
            <p:cNvSpPr/>
            <p:nvPr/>
          </p:nvSpPr>
          <p:spPr>
            <a:xfrm>
              <a:off x="6555488" y="2495859"/>
              <a:ext cx="152400" cy="127635"/>
            </a:xfrm>
            <a:custGeom>
              <a:avLst/>
              <a:gdLst>
                <a:gd name="connsiteX0" fmla="*/ 152400 w 152400"/>
                <a:gd name="connsiteY0" fmla="*/ 0 h 127635"/>
                <a:gd name="connsiteX1" fmla="*/ 119158 w 152400"/>
                <a:gd name="connsiteY1" fmla="*/ 127635 h 127635"/>
                <a:gd name="connsiteX2" fmla="*/ 105632 w 152400"/>
                <a:gd name="connsiteY2" fmla="*/ 127635 h 127635"/>
                <a:gd name="connsiteX3" fmla="*/ 76486 w 152400"/>
                <a:gd name="connsiteY3" fmla="*/ 14192 h 127635"/>
                <a:gd name="connsiteX4" fmla="*/ 76200 w 152400"/>
                <a:gd name="connsiteY4" fmla="*/ 14192 h 127635"/>
                <a:gd name="connsiteX5" fmla="*/ 46577 w 152400"/>
                <a:gd name="connsiteY5" fmla="*/ 127635 h 127635"/>
                <a:gd name="connsiteX6" fmla="*/ 32957 w 152400"/>
                <a:gd name="connsiteY6" fmla="*/ 127635 h 127635"/>
                <a:gd name="connsiteX7" fmla="*/ 0 w 152400"/>
                <a:gd name="connsiteY7" fmla="*/ 0 h 127635"/>
                <a:gd name="connsiteX8" fmla="*/ 11716 w 152400"/>
                <a:gd name="connsiteY8" fmla="*/ 0 h 127635"/>
                <a:gd name="connsiteX9" fmla="*/ 40005 w 152400"/>
                <a:gd name="connsiteY9" fmla="*/ 113348 h 127635"/>
                <a:gd name="connsiteX10" fmla="*/ 40291 w 152400"/>
                <a:gd name="connsiteY10" fmla="*/ 113348 h 127635"/>
                <a:gd name="connsiteX11" fmla="*/ 69818 w 152400"/>
                <a:gd name="connsiteY11" fmla="*/ 0 h 127635"/>
                <a:gd name="connsiteX12" fmla="*/ 83439 w 152400"/>
                <a:gd name="connsiteY12" fmla="*/ 0 h 127635"/>
                <a:gd name="connsiteX13" fmla="*/ 112395 w 152400"/>
                <a:gd name="connsiteY13" fmla="*/ 113348 h 127635"/>
                <a:gd name="connsiteX14" fmla="*/ 112776 w 152400"/>
                <a:gd name="connsiteY14" fmla="*/ 113348 h 127635"/>
                <a:gd name="connsiteX15" fmla="*/ 141542 w 152400"/>
                <a:gd name="connsiteY15" fmla="*/ 0 h 127635"/>
                <a:gd name="connsiteX16" fmla="*/ 152400 w 152400"/>
                <a:gd name="connsiteY16" fmla="*/ 0 h 127635"/>
                <a:gd name="connsiteX17" fmla="*/ 152400 w 152400"/>
                <a:gd name="connsiteY1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27635">
                  <a:moveTo>
                    <a:pt x="152400" y="0"/>
                  </a:moveTo>
                  <a:lnTo>
                    <a:pt x="119158" y="127635"/>
                  </a:lnTo>
                  <a:lnTo>
                    <a:pt x="105632" y="127635"/>
                  </a:lnTo>
                  <a:lnTo>
                    <a:pt x="76486" y="14192"/>
                  </a:lnTo>
                  <a:lnTo>
                    <a:pt x="76200" y="14192"/>
                  </a:lnTo>
                  <a:lnTo>
                    <a:pt x="46577" y="127635"/>
                  </a:lnTo>
                  <a:lnTo>
                    <a:pt x="32957" y="127635"/>
                  </a:lnTo>
                  <a:lnTo>
                    <a:pt x="0" y="0"/>
                  </a:lnTo>
                  <a:lnTo>
                    <a:pt x="11716" y="0"/>
                  </a:lnTo>
                  <a:lnTo>
                    <a:pt x="40005" y="113348"/>
                  </a:lnTo>
                  <a:lnTo>
                    <a:pt x="40291" y="113348"/>
                  </a:lnTo>
                  <a:lnTo>
                    <a:pt x="69818" y="0"/>
                  </a:lnTo>
                  <a:lnTo>
                    <a:pt x="83439" y="0"/>
                  </a:lnTo>
                  <a:lnTo>
                    <a:pt x="112395" y="113348"/>
                  </a:lnTo>
                  <a:lnTo>
                    <a:pt x="112776" y="113348"/>
                  </a:lnTo>
                  <a:lnTo>
                    <a:pt x="141542" y="0"/>
                  </a:lnTo>
                  <a:lnTo>
                    <a:pt x="152400" y="0"/>
                  </a:lnTo>
                  <a:lnTo>
                    <a:pt x="152400" y="0"/>
                  </a:lnTo>
                  <a:close/>
                </a:path>
              </a:pathLst>
            </a:custGeom>
            <a:solidFill>
              <a:srgbClr val="222221"/>
            </a:solidFill>
            <a:ln w="0"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578035AC-B185-FC80-E04D-B37E3D2CAF01}"/>
                </a:ext>
              </a:extLst>
            </p:cNvPr>
            <p:cNvSpPr/>
            <p:nvPr/>
          </p:nvSpPr>
          <p:spPr>
            <a:xfrm>
              <a:off x="6726080" y="2489953"/>
              <a:ext cx="10382" cy="133540"/>
            </a:xfrm>
            <a:custGeom>
              <a:avLst/>
              <a:gdLst>
                <a:gd name="connsiteX0" fmla="*/ 0 w 10382"/>
                <a:gd name="connsiteY0" fmla="*/ 133541 h 133540"/>
                <a:gd name="connsiteX1" fmla="*/ 0 w 10382"/>
                <a:gd name="connsiteY1" fmla="*/ 40291 h 133540"/>
                <a:gd name="connsiteX2" fmla="*/ 10382 w 10382"/>
                <a:gd name="connsiteY2" fmla="*/ 40291 h 133540"/>
                <a:gd name="connsiteX3" fmla="*/ 10382 w 10382"/>
                <a:gd name="connsiteY3" fmla="*/ 133541 h 133540"/>
                <a:gd name="connsiteX4" fmla="*/ 0 w 10382"/>
                <a:gd name="connsiteY4" fmla="*/ 133541 h 133540"/>
                <a:gd name="connsiteX5" fmla="*/ 10382 w 10382"/>
                <a:gd name="connsiteY5" fmla="*/ 0 h 133540"/>
                <a:gd name="connsiteX6" fmla="*/ 10382 w 10382"/>
                <a:gd name="connsiteY6" fmla="*/ 15335 h 133540"/>
                <a:gd name="connsiteX7" fmla="*/ 0 w 10382"/>
                <a:gd name="connsiteY7" fmla="*/ 15335 h 133540"/>
                <a:gd name="connsiteX8" fmla="*/ 0 w 10382"/>
                <a:gd name="connsiteY8" fmla="*/ 0 h 133540"/>
                <a:gd name="connsiteX9" fmla="*/ 10382 w 10382"/>
                <a:gd name="connsiteY9" fmla="*/ 0 h 13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2" h="133540">
                  <a:moveTo>
                    <a:pt x="0" y="133541"/>
                  </a:moveTo>
                  <a:lnTo>
                    <a:pt x="0" y="40291"/>
                  </a:lnTo>
                  <a:lnTo>
                    <a:pt x="10382" y="40291"/>
                  </a:lnTo>
                  <a:lnTo>
                    <a:pt x="10382" y="133541"/>
                  </a:lnTo>
                  <a:lnTo>
                    <a:pt x="0" y="133541"/>
                  </a:lnTo>
                  <a:close/>
                  <a:moveTo>
                    <a:pt x="10382" y="0"/>
                  </a:moveTo>
                  <a:lnTo>
                    <a:pt x="10382" y="15335"/>
                  </a:lnTo>
                  <a:lnTo>
                    <a:pt x="0" y="15335"/>
                  </a:lnTo>
                  <a:lnTo>
                    <a:pt x="0" y="0"/>
                  </a:lnTo>
                  <a:lnTo>
                    <a:pt x="10382" y="0"/>
                  </a:lnTo>
                  <a:close/>
                </a:path>
              </a:pathLst>
            </a:custGeom>
            <a:solidFill>
              <a:srgbClr val="222221"/>
            </a:solidFill>
            <a:ln w="0"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A9E484AF-B23C-92B8-9E4B-DEC688EE5DB0}"/>
                </a:ext>
              </a:extLst>
            </p:cNvPr>
            <p:cNvSpPr/>
            <p:nvPr/>
          </p:nvSpPr>
          <p:spPr>
            <a:xfrm>
              <a:off x="6762180" y="2527958"/>
              <a:ext cx="39433" cy="95535"/>
            </a:xfrm>
            <a:custGeom>
              <a:avLst/>
              <a:gdLst>
                <a:gd name="connsiteX0" fmla="*/ 571 w 39433"/>
                <a:gd name="connsiteY0" fmla="*/ 95536 h 95535"/>
                <a:gd name="connsiteX1" fmla="*/ 571 w 39433"/>
                <a:gd name="connsiteY1" fmla="*/ 23146 h 95535"/>
                <a:gd name="connsiteX2" fmla="*/ 571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59 w 39433"/>
                <a:gd name="connsiteY7" fmla="*/ 6191 h 95535"/>
                <a:gd name="connsiteX8" fmla="*/ 32194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4 w 39433"/>
                <a:gd name="connsiteY14" fmla="*/ 32194 h 95535"/>
                <a:gd name="connsiteX15" fmla="*/ 11049 w 39433"/>
                <a:gd name="connsiteY15" fmla="*/ 49340 h 95535"/>
                <a:gd name="connsiteX16" fmla="*/ 11049 w 39433"/>
                <a:gd name="connsiteY16" fmla="*/ 95441 h 95535"/>
                <a:gd name="connsiteX17" fmla="*/ 667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1" y="95536"/>
                  </a:moveTo>
                  <a:lnTo>
                    <a:pt x="571" y="23146"/>
                  </a:lnTo>
                  <a:cubicBezTo>
                    <a:pt x="571" y="18193"/>
                    <a:pt x="571" y="14288"/>
                    <a:pt x="571" y="11430"/>
                  </a:cubicBezTo>
                  <a:cubicBezTo>
                    <a:pt x="571" y="8572"/>
                    <a:pt x="286" y="5524"/>
                    <a:pt x="0" y="2286"/>
                  </a:cubicBezTo>
                  <a:lnTo>
                    <a:pt x="10382" y="2286"/>
                  </a:lnTo>
                  <a:lnTo>
                    <a:pt x="10382" y="20193"/>
                  </a:lnTo>
                  <a:lnTo>
                    <a:pt x="10668" y="20193"/>
                  </a:lnTo>
                  <a:cubicBezTo>
                    <a:pt x="12573" y="14764"/>
                    <a:pt x="15240" y="10096"/>
                    <a:pt x="18859" y="6191"/>
                  </a:cubicBezTo>
                  <a:cubicBezTo>
                    <a:pt x="22479" y="2286"/>
                    <a:pt x="26860" y="191"/>
                    <a:pt x="32194" y="0"/>
                  </a:cubicBezTo>
                  <a:cubicBezTo>
                    <a:pt x="33433" y="0"/>
                    <a:pt x="34766" y="95"/>
                    <a:pt x="36100" y="381"/>
                  </a:cubicBezTo>
                  <a:cubicBezTo>
                    <a:pt x="37433" y="571"/>
                    <a:pt x="38576" y="857"/>
                    <a:pt x="39433" y="1143"/>
                  </a:cubicBezTo>
                  <a:lnTo>
                    <a:pt x="39433" y="13240"/>
                  </a:lnTo>
                  <a:cubicBezTo>
                    <a:pt x="37147" y="12478"/>
                    <a:pt x="34671" y="12097"/>
                    <a:pt x="31909" y="12097"/>
                  </a:cubicBezTo>
                  <a:cubicBezTo>
                    <a:pt x="26479" y="12287"/>
                    <a:pt x="22193" y="14192"/>
                    <a:pt x="19145" y="18002"/>
                  </a:cubicBezTo>
                  <a:cubicBezTo>
                    <a:pt x="16097" y="21812"/>
                    <a:pt x="14002" y="26575"/>
                    <a:pt x="12764" y="32194"/>
                  </a:cubicBezTo>
                  <a:cubicBezTo>
                    <a:pt x="11525" y="37909"/>
                    <a:pt x="10954" y="43624"/>
                    <a:pt x="11049" y="49340"/>
                  </a:cubicBezTo>
                  <a:lnTo>
                    <a:pt x="11049" y="95441"/>
                  </a:lnTo>
                  <a:lnTo>
                    <a:pt x="667" y="95441"/>
                  </a:lnTo>
                  <a:close/>
                </a:path>
              </a:pathLst>
            </a:custGeom>
            <a:solidFill>
              <a:srgbClr val="222221"/>
            </a:solidFill>
            <a:ln w="0"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5791ECA3-36C7-7FF3-1930-42800711F8EE}"/>
                </a:ext>
              </a:extLst>
            </p:cNvPr>
            <p:cNvSpPr/>
            <p:nvPr/>
          </p:nvSpPr>
          <p:spPr>
            <a:xfrm>
              <a:off x="6807614" y="2503860"/>
              <a:ext cx="48291" cy="121920"/>
            </a:xfrm>
            <a:custGeom>
              <a:avLst/>
              <a:gdLst>
                <a:gd name="connsiteX0" fmla="*/ 45911 w 48291"/>
                <a:gd name="connsiteY0" fmla="*/ 26289 h 121920"/>
                <a:gd name="connsiteX1" fmla="*/ 45911 w 48291"/>
                <a:gd name="connsiteY1" fmla="*/ 36195 h 121920"/>
                <a:gd name="connsiteX2" fmla="*/ 26861 w 48291"/>
                <a:gd name="connsiteY2" fmla="*/ 36195 h 121920"/>
                <a:gd name="connsiteX3" fmla="*/ 26861 w 48291"/>
                <a:gd name="connsiteY3" fmla="*/ 96583 h 121920"/>
                <a:gd name="connsiteX4" fmla="*/ 29337 w 48291"/>
                <a:gd name="connsiteY4" fmla="*/ 107442 h 121920"/>
                <a:gd name="connsiteX5" fmla="*/ 38100 w 48291"/>
                <a:gd name="connsiteY5" fmla="*/ 112014 h 121920"/>
                <a:gd name="connsiteX6" fmla="*/ 43244 w 48291"/>
                <a:gd name="connsiteY6" fmla="*/ 111443 h 121920"/>
                <a:gd name="connsiteX7" fmla="*/ 47625 w 48291"/>
                <a:gd name="connsiteY7" fmla="*/ 109823 h 121920"/>
                <a:gd name="connsiteX8" fmla="*/ 48292 w 48291"/>
                <a:gd name="connsiteY8" fmla="*/ 119348 h 121920"/>
                <a:gd name="connsiteX9" fmla="*/ 42958 w 48291"/>
                <a:gd name="connsiteY9" fmla="*/ 121063 h 121920"/>
                <a:gd name="connsiteX10" fmla="*/ 35623 w 48291"/>
                <a:gd name="connsiteY10" fmla="*/ 121920 h 121920"/>
                <a:gd name="connsiteX11" fmla="*/ 22479 w 48291"/>
                <a:gd name="connsiteY11" fmla="*/ 117634 h 121920"/>
                <a:gd name="connsiteX12" fmla="*/ 17336 w 48291"/>
                <a:gd name="connsiteY12" fmla="*/ 106490 h 121920"/>
                <a:gd name="connsiteX13" fmla="*/ 16478 w 48291"/>
                <a:gd name="connsiteY13" fmla="*/ 90869 h 121920"/>
                <a:gd name="connsiteX14" fmla="*/ 16478 w 48291"/>
                <a:gd name="connsiteY14" fmla="*/ 36385 h 121920"/>
                <a:gd name="connsiteX15" fmla="*/ 0 w 48291"/>
                <a:gd name="connsiteY15" fmla="*/ 36385 h 121920"/>
                <a:gd name="connsiteX16" fmla="*/ 0 w 48291"/>
                <a:gd name="connsiteY16" fmla="*/ 26480 h 121920"/>
                <a:gd name="connsiteX17" fmla="*/ 16478 w 48291"/>
                <a:gd name="connsiteY17" fmla="*/ 26480 h 121920"/>
                <a:gd name="connsiteX18" fmla="*/ 16478 w 48291"/>
                <a:gd name="connsiteY18" fmla="*/ 4001 h 121920"/>
                <a:gd name="connsiteX19" fmla="*/ 26861 w 48291"/>
                <a:gd name="connsiteY19" fmla="*/ 0 h 121920"/>
                <a:gd name="connsiteX20" fmla="*/ 26861 w 48291"/>
                <a:gd name="connsiteY20" fmla="*/ 26480 h 121920"/>
                <a:gd name="connsiteX21" fmla="*/ 45911 w 48291"/>
                <a:gd name="connsiteY21" fmla="*/ 2648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291" h="121920">
                  <a:moveTo>
                    <a:pt x="45911" y="26289"/>
                  </a:moveTo>
                  <a:lnTo>
                    <a:pt x="45911" y="36195"/>
                  </a:lnTo>
                  <a:lnTo>
                    <a:pt x="26861" y="36195"/>
                  </a:lnTo>
                  <a:lnTo>
                    <a:pt x="26861" y="96583"/>
                  </a:lnTo>
                  <a:cubicBezTo>
                    <a:pt x="26861" y="100870"/>
                    <a:pt x="27623" y="104489"/>
                    <a:pt x="29337" y="107442"/>
                  </a:cubicBezTo>
                  <a:cubicBezTo>
                    <a:pt x="31052" y="110395"/>
                    <a:pt x="33909" y="111824"/>
                    <a:pt x="38100" y="112014"/>
                  </a:cubicBezTo>
                  <a:cubicBezTo>
                    <a:pt x="40005" y="112014"/>
                    <a:pt x="41720" y="111824"/>
                    <a:pt x="43244" y="111443"/>
                  </a:cubicBezTo>
                  <a:cubicBezTo>
                    <a:pt x="44768" y="111062"/>
                    <a:pt x="46196" y="110490"/>
                    <a:pt x="47625" y="109823"/>
                  </a:cubicBezTo>
                  <a:lnTo>
                    <a:pt x="48292" y="119348"/>
                  </a:lnTo>
                  <a:cubicBezTo>
                    <a:pt x="46958" y="119920"/>
                    <a:pt x="45244" y="120491"/>
                    <a:pt x="42958" y="121063"/>
                  </a:cubicBezTo>
                  <a:cubicBezTo>
                    <a:pt x="40672" y="121634"/>
                    <a:pt x="38195" y="121920"/>
                    <a:pt x="35623" y="121920"/>
                  </a:cubicBezTo>
                  <a:cubicBezTo>
                    <a:pt x="29623" y="121920"/>
                    <a:pt x="25241" y="120396"/>
                    <a:pt x="22479" y="117634"/>
                  </a:cubicBezTo>
                  <a:cubicBezTo>
                    <a:pt x="19717" y="114872"/>
                    <a:pt x="18098" y="111157"/>
                    <a:pt x="17336" y="106490"/>
                  </a:cubicBezTo>
                  <a:cubicBezTo>
                    <a:pt x="16669" y="101822"/>
                    <a:pt x="16383" y="96583"/>
                    <a:pt x="16478" y="90869"/>
                  </a:cubicBezTo>
                  <a:lnTo>
                    <a:pt x="16478" y="36385"/>
                  </a:lnTo>
                  <a:lnTo>
                    <a:pt x="0" y="36385"/>
                  </a:lnTo>
                  <a:lnTo>
                    <a:pt x="0" y="26480"/>
                  </a:lnTo>
                  <a:lnTo>
                    <a:pt x="16478" y="26480"/>
                  </a:lnTo>
                  <a:lnTo>
                    <a:pt x="16478" y="4001"/>
                  </a:lnTo>
                  <a:lnTo>
                    <a:pt x="26861" y="0"/>
                  </a:lnTo>
                  <a:lnTo>
                    <a:pt x="26861" y="26480"/>
                  </a:lnTo>
                  <a:lnTo>
                    <a:pt x="45911" y="26480"/>
                  </a:lnTo>
                  <a:close/>
                </a:path>
              </a:pathLst>
            </a:custGeom>
            <a:solidFill>
              <a:srgbClr val="222221"/>
            </a:solidFill>
            <a:ln w="0"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5AB08B99-2B9B-27C5-7D8C-FB52722B3895}"/>
                </a:ext>
              </a:extLst>
            </p:cNvPr>
            <p:cNvSpPr/>
            <p:nvPr/>
          </p:nvSpPr>
          <p:spPr>
            <a:xfrm>
              <a:off x="6864859" y="2528053"/>
              <a:ext cx="52959" cy="97648"/>
            </a:xfrm>
            <a:custGeom>
              <a:avLst/>
              <a:gdLst>
                <a:gd name="connsiteX0" fmla="*/ 0 w 52959"/>
                <a:gd name="connsiteY0" fmla="*/ 93154 h 97648"/>
                <a:gd name="connsiteX1" fmla="*/ 953 w 52959"/>
                <a:gd name="connsiteY1" fmla="*/ 81820 h 97648"/>
                <a:gd name="connsiteX2" fmla="*/ 22860 w 52959"/>
                <a:gd name="connsiteY2" fmla="*/ 87630 h 97648"/>
                <a:gd name="connsiteX3" fmla="*/ 35814 w 52959"/>
                <a:gd name="connsiteY3" fmla="*/ 83249 h 97648"/>
                <a:gd name="connsiteX4" fmla="*/ 41434 w 52959"/>
                <a:gd name="connsiteY4" fmla="*/ 70961 h 97648"/>
                <a:gd name="connsiteX5" fmla="*/ 35147 w 52959"/>
                <a:gd name="connsiteY5" fmla="*/ 58293 h 97648"/>
                <a:gd name="connsiteX6" fmla="*/ 21241 w 52959"/>
                <a:gd name="connsiteY6" fmla="*/ 50006 h 97648"/>
                <a:gd name="connsiteX7" fmla="*/ 7429 w 52959"/>
                <a:gd name="connsiteY7" fmla="*/ 40767 h 97648"/>
                <a:gd name="connsiteX8" fmla="*/ 1143 w 52959"/>
                <a:gd name="connsiteY8" fmla="*/ 25336 h 97648"/>
                <a:gd name="connsiteX9" fmla="*/ 5144 w 52959"/>
                <a:gd name="connsiteY9" fmla="*/ 10573 h 97648"/>
                <a:gd name="connsiteX10" fmla="*/ 15240 w 52959"/>
                <a:gd name="connsiteY10" fmla="*/ 2477 h 97648"/>
                <a:gd name="connsiteX11" fmla="*/ 28480 w 52959"/>
                <a:gd name="connsiteY11" fmla="*/ 0 h 97648"/>
                <a:gd name="connsiteX12" fmla="*/ 37719 w 52959"/>
                <a:gd name="connsiteY12" fmla="*/ 952 h 97648"/>
                <a:gd name="connsiteX13" fmla="*/ 49244 w 52959"/>
                <a:gd name="connsiteY13" fmla="*/ 4191 h 97648"/>
                <a:gd name="connsiteX14" fmla="*/ 48292 w 52959"/>
                <a:gd name="connsiteY14" fmla="*/ 14288 h 97648"/>
                <a:gd name="connsiteX15" fmla="*/ 39148 w 52959"/>
                <a:gd name="connsiteY15" fmla="*/ 11049 h 97648"/>
                <a:gd name="connsiteX16" fmla="*/ 29718 w 52959"/>
                <a:gd name="connsiteY16" fmla="*/ 9906 h 97648"/>
                <a:gd name="connsiteX17" fmla="*/ 16669 w 52959"/>
                <a:gd name="connsiteY17" fmla="*/ 13240 h 97648"/>
                <a:gd name="connsiteX18" fmla="*/ 11621 w 52959"/>
                <a:gd name="connsiteY18" fmla="*/ 25432 h 97648"/>
                <a:gd name="connsiteX19" fmla="*/ 18098 w 52959"/>
                <a:gd name="connsiteY19" fmla="*/ 35624 h 97648"/>
                <a:gd name="connsiteX20" fmla="*/ 32290 w 52959"/>
                <a:gd name="connsiteY20" fmla="*/ 43339 h 97648"/>
                <a:gd name="connsiteX21" fmla="*/ 46482 w 52959"/>
                <a:gd name="connsiteY21" fmla="*/ 53530 h 97648"/>
                <a:gd name="connsiteX22" fmla="*/ 52959 w 52959"/>
                <a:gd name="connsiteY22" fmla="*/ 71152 h 97648"/>
                <a:gd name="connsiteX23" fmla="*/ 48197 w 52959"/>
                <a:gd name="connsiteY23" fmla="*/ 86773 h 97648"/>
                <a:gd name="connsiteX24" fmla="*/ 36862 w 52959"/>
                <a:gd name="connsiteY24" fmla="*/ 95155 h 97648"/>
                <a:gd name="connsiteX25" fmla="*/ 23622 w 52959"/>
                <a:gd name="connsiteY25" fmla="*/ 97631 h 97648"/>
                <a:gd name="connsiteX26" fmla="*/ 95 w 52959"/>
                <a:gd name="connsiteY26" fmla="*/ 93250 h 97648"/>
                <a:gd name="connsiteX27" fmla="*/ 95 w 52959"/>
                <a:gd name="connsiteY27" fmla="*/ 93250 h 9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959" h="97648">
                  <a:moveTo>
                    <a:pt x="0" y="93154"/>
                  </a:moveTo>
                  <a:lnTo>
                    <a:pt x="953" y="81820"/>
                  </a:lnTo>
                  <a:cubicBezTo>
                    <a:pt x="7334" y="85534"/>
                    <a:pt x="14669" y="87440"/>
                    <a:pt x="22860" y="87630"/>
                  </a:cubicBezTo>
                  <a:cubicBezTo>
                    <a:pt x="27908" y="87630"/>
                    <a:pt x="32290" y="86106"/>
                    <a:pt x="35814" y="83249"/>
                  </a:cubicBezTo>
                  <a:cubicBezTo>
                    <a:pt x="39433" y="80391"/>
                    <a:pt x="41243" y="76295"/>
                    <a:pt x="41434" y="70961"/>
                  </a:cubicBezTo>
                  <a:cubicBezTo>
                    <a:pt x="41243" y="65532"/>
                    <a:pt x="39148" y="61341"/>
                    <a:pt x="35147" y="58293"/>
                  </a:cubicBezTo>
                  <a:cubicBezTo>
                    <a:pt x="31147" y="55245"/>
                    <a:pt x="26575" y="52483"/>
                    <a:pt x="21241" y="50006"/>
                  </a:cubicBezTo>
                  <a:cubicBezTo>
                    <a:pt x="16002" y="47530"/>
                    <a:pt x="11335" y="44387"/>
                    <a:pt x="7429" y="40767"/>
                  </a:cubicBezTo>
                  <a:cubicBezTo>
                    <a:pt x="3429" y="37052"/>
                    <a:pt x="1333" y="31909"/>
                    <a:pt x="1143" y="25336"/>
                  </a:cubicBezTo>
                  <a:cubicBezTo>
                    <a:pt x="1143" y="19241"/>
                    <a:pt x="2572" y="14288"/>
                    <a:pt x="5144" y="10573"/>
                  </a:cubicBezTo>
                  <a:cubicBezTo>
                    <a:pt x="7715" y="6858"/>
                    <a:pt x="11049" y="4096"/>
                    <a:pt x="15240" y="2477"/>
                  </a:cubicBezTo>
                  <a:cubicBezTo>
                    <a:pt x="19336" y="762"/>
                    <a:pt x="23813" y="0"/>
                    <a:pt x="28480" y="0"/>
                  </a:cubicBezTo>
                  <a:cubicBezTo>
                    <a:pt x="30861" y="0"/>
                    <a:pt x="33909" y="286"/>
                    <a:pt x="37719" y="952"/>
                  </a:cubicBezTo>
                  <a:cubicBezTo>
                    <a:pt x="41529" y="1619"/>
                    <a:pt x="45339" y="2667"/>
                    <a:pt x="49244" y="4191"/>
                  </a:cubicBezTo>
                  <a:lnTo>
                    <a:pt x="48292" y="14288"/>
                  </a:lnTo>
                  <a:cubicBezTo>
                    <a:pt x="45529" y="12859"/>
                    <a:pt x="42481" y="11811"/>
                    <a:pt x="39148" y="11049"/>
                  </a:cubicBezTo>
                  <a:cubicBezTo>
                    <a:pt x="35814" y="10287"/>
                    <a:pt x="32671" y="9906"/>
                    <a:pt x="29718" y="9906"/>
                  </a:cubicBezTo>
                  <a:cubicBezTo>
                    <a:pt x="24289" y="9811"/>
                    <a:pt x="19907" y="10954"/>
                    <a:pt x="16669" y="13240"/>
                  </a:cubicBezTo>
                  <a:cubicBezTo>
                    <a:pt x="13430" y="15526"/>
                    <a:pt x="11716" y="19622"/>
                    <a:pt x="11621" y="25432"/>
                  </a:cubicBezTo>
                  <a:cubicBezTo>
                    <a:pt x="11811" y="29623"/>
                    <a:pt x="14002" y="33052"/>
                    <a:pt x="18098" y="35624"/>
                  </a:cubicBezTo>
                  <a:cubicBezTo>
                    <a:pt x="22193" y="38195"/>
                    <a:pt x="26956" y="40767"/>
                    <a:pt x="32290" y="43339"/>
                  </a:cubicBezTo>
                  <a:cubicBezTo>
                    <a:pt x="37624" y="45910"/>
                    <a:pt x="42386" y="49340"/>
                    <a:pt x="46482" y="53530"/>
                  </a:cubicBezTo>
                  <a:cubicBezTo>
                    <a:pt x="50578" y="57722"/>
                    <a:pt x="52769" y="63627"/>
                    <a:pt x="52959" y="71152"/>
                  </a:cubicBezTo>
                  <a:cubicBezTo>
                    <a:pt x="52864" y="77724"/>
                    <a:pt x="51245" y="82868"/>
                    <a:pt x="48197" y="86773"/>
                  </a:cubicBezTo>
                  <a:cubicBezTo>
                    <a:pt x="45149" y="90678"/>
                    <a:pt x="41339" y="93440"/>
                    <a:pt x="36862" y="95155"/>
                  </a:cubicBezTo>
                  <a:cubicBezTo>
                    <a:pt x="32385" y="96869"/>
                    <a:pt x="28003" y="97727"/>
                    <a:pt x="23622" y="97631"/>
                  </a:cubicBezTo>
                  <a:cubicBezTo>
                    <a:pt x="15430" y="97822"/>
                    <a:pt x="7620" y="96393"/>
                    <a:pt x="95" y="93250"/>
                  </a:cubicBezTo>
                  <a:lnTo>
                    <a:pt x="95" y="93250"/>
                  </a:lnTo>
                  <a:close/>
                </a:path>
              </a:pathLst>
            </a:custGeom>
            <a:solidFill>
              <a:srgbClr val="222221"/>
            </a:solidFill>
            <a:ln w="0"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BD8FD9BC-114C-524A-009E-E9CD97058F49}"/>
                </a:ext>
              </a:extLst>
            </p:cNvPr>
            <p:cNvSpPr/>
            <p:nvPr/>
          </p:nvSpPr>
          <p:spPr>
            <a:xfrm>
              <a:off x="6930010" y="2527958"/>
              <a:ext cx="61721" cy="97559"/>
            </a:xfrm>
            <a:custGeom>
              <a:avLst/>
              <a:gdLst>
                <a:gd name="connsiteX0" fmla="*/ 61627 w 61721"/>
                <a:gd name="connsiteY0" fmla="*/ 3715 h 97559"/>
                <a:gd name="connsiteX1" fmla="*/ 60770 w 61721"/>
                <a:gd name="connsiteY1" fmla="*/ 14668 h 97559"/>
                <a:gd name="connsiteX2" fmla="*/ 51816 w 61721"/>
                <a:gd name="connsiteY2" fmla="*/ 11240 h 97559"/>
                <a:gd name="connsiteX3" fmla="*/ 42863 w 61721"/>
                <a:gd name="connsiteY3" fmla="*/ 9906 h 97559"/>
                <a:gd name="connsiteX4" fmla="*/ 19431 w 61721"/>
                <a:gd name="connsiteY4" fmla="*/ 20860 h 97559"/>
                <a:gd name="connsiteX5" fmla="*/ 11240 w 61721"/>
                <a:gd name="connsiteY5" fmla="*/ 48863 h 97559"/>
                <a:gd name="connsiteX6" fmla="*/ 14954 w 61721"/>
                <a:gd name="connsiteY6" fmla="*/ 68390 h 97559"/>
                <a:gd name="connsiteX7" fmla="*/ 25432 w 61721"/>
                <a:gd name="connsiteY7" fmla="*/ 82391 h 97559"/>
                <a:gd name="connsiteX8" fmla="*/ 41720 w 61721"/>
                <a:gd name="connsiteY8" fmla="*/ 87725 h 97559"/>
                <a:gd name="connsiteX9" fmla="*/ 60674 w 61721"/>
                <a:gd name="connsiteY9" fmla="*/ 83534 h 97559"/>
                <a:gd name="connsiteX10" fmla="*/ 61627 w 61721"/>
                <a:gd name="connsiteY10" fmla="*/ 94297 h 97559"/>
                <a:gd name="connsiteX11" fmla="*/ 51149 w 61721"/>
                <a:gd name="connsiteY11" fmla="*/ 96965 h 97559"/>
                <a:gd name="connsiteX12" fmla="*/ 40100 w 61721"/>
                <a:gd name="connsiteY12" fmla="*/ 97536 h 97559"/>
                <a:gd name="connsiteX13" fmla="*/ 17717 w 61721"/>
                <a:gd name="connsiteY13" fmla="*/ 90678 h 97559"/>
                <a:gd name="connsiteX14" fmla="*/ 4381 w 61721"/>
                <a:gd name="connsiteY14" fmla="*/ 72962 h 97559"/>
                <a:gd name="connsiteX15" fmla="*/ 0 w 61721"/>
                <a:gd name="connsiteY15" fmla="*/ 48768 h 97559"/>
                <a:gd name="connsiteX16" fmla="*/ 11430 w 61721"/>
                <a:gd name="connsiteY16" fmla="*/ 13621 h 97559"/>
                <a:gd name="connsiteX17" fmla="*/ 41529 w 61721"/>
                <a:gd name="connsiteY17" fmla="*/ 0 h 97559"/>
                <a:gd name="connsiteX18" fmla="*/ 54293 w 61721"/>
                <a:gd name="connsiteY18" fmla="*/ 1429 h 97559"/>
                <a:gd name="connsiteX19" fmla="*/ 61722 w 61721"/>
                <a:gd name="connsiteY19" fmla="*/ 3715 h 97559"/>
                <a:gd name="connsiteX20" fmla="*/ 61722 w 61721"/>
                <a:gd name="connsiteY20" fmla="*/ 3715 h 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721" h="97559">
                  <a:moveTo>
                    <a:pt x="61627" y="3715"/>
                  </a:moveTo>
                  <a:lnTo>
                    <a:pt x="60770" y="14668"/>
                  </a:lnTo>
                  <a:cubicBezTo>
                    <a:pt x="57912" y="13240"/>
                    <a:pt x="54959" y="12097"/>
                    <a:pt x="51816" y="11240"/>
                  </a:cubicBezTo>
                  <a:cubicBezTo>
                    <a:pt x="48673" y="10382"/>
                    <a:pt x="45720" y="9906"/>
                    <a:pt x="42863" y="9906"/>
                  </a:cubicBezTo>
                  <a:cubicBezTo>
                    <a:pt x="32671" y="10096"/>
                    <a:pt x="24860" y="13811"/>
                    <a:pt x="19431" y="20860"/>
                  </a:cubicBezTo>
                  <a:cubicBezTo>
                    <a:pt x="14002" y="28003"/>
                    <a:pt x="11240" y="37338"/>
                    <a:pt x="11240" y="48863"/>
                  </a:cubicBezTo>
                  <a:cubicBezTo>
                    <a:pt x="11240" y="56007"/>
                    <a:pt x="12478" y="62579"/>
                    <a:pt x="14954" y="68390"/>
                  </a:cubicBezTo>
                  <a:cubicBezTo>
                    <a:pt x="17431" y="74295"/>
                    <a:pt x="20860" y="78962"/>
                    <a:pt x="25432" y="82391"/>
                  </a:cubicBezTo>
                  <a:cubicBezTo>
                    <a:pt x="30004" y="85916"/>
                    <a:pt x="35433" y="87725"/>
                    <a:pt x="41720" y="87725"/>
                  </a:cubicBezTo>
                  <a:cubicBezTo>
                    <a:pt x="48197" y="87630"/>
                    <a:pt x="54483" y="86201"/>
                    <a:pt x="60674" y="83534"/>
                  </a:cubicBezTo>
                  <a:lnTo>
                    <a:pt x="61627" y="94297"/>
                  </a:lnTo>
                  <a:cubicBezTo>
                    <a:pt x="58102" y="95631"/>
                    <a:pt x="54674" y="96488"/>
                    <a:pt x="51149" y="96965"/>
                  </a:cubicBezTo>
                  <a:cubicBezTo>
                    <a:pt x="47625" y="97441"/>
                    <a:pt x="44005" y="97631"/>
                    <a:pt x="40100" y="97536"/>
                  </a:cubicBezTo>
                  <a:cubicBezTo>
                    <a:pt x="31147" y="97441"/>
                    <a:pt x="23622" y="95155"/>
                    <a:pt x="17717" y="90678"/>
                  </a:cubicBezTo>
                  <a:cubicBezTo>
                    <a:pt x="11811" y="86201"/>
                    <a:pt x="7334" y="80296"/>
                    <a:pt x="4381" y="72962"/>
                  </a:cubicBezTo>
                  <a:cubicBezTo>
                    <a:pt x="1429" y="65627"/>
                    <a:pt x="0" y="57531"/>
                    <a:pt x="0" y="48768"/>
                  </a:cubicBezTo>
                  <a:cubicBezTo>
                    <a:pt x="191" y="34195"/>
                    <a:pt x="4001" y="22479"/>
                    <a:pt x="11430" y="13621"/>
                  </a:cubicBezTo>
                  <a:cubicBezTo>
                    <a:pt x="18859" y="4763"/>
                    <a:pt x="28861" y="191"/>
                    <a:pt x="41529" y="0"/>
                  </a:cubicBezTo>
                  <a:cubicBezTo>
                    <a:pt x="46577" y="0"/>
                    <a:pt x="50864" y="571"/>
                    <a:pt x="54293" y="1429"/>
                  </a:cubicBezTo>
                  <a:cubicBezTo>
                    <a:pt x="57722" y="2286"/>
                    <a:pt x="60198" y="3048"/>
                    <a:pt x="61722" y="3715"/>
                  </a:cubicBezTo>
                  <a:lnTo>
                    <a:pt x="61722" y="3715"/>
                  </a:lnTo>
                  <a:close/>
                </a:path>
              </a:pathLst>
            </a:custGeom>
            <a:solidFill>
              <a:srgbClr val="222221"/>
            </a:solidFill>
            <a:ln w="0"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A7603D00-121A-5E63-A575-7720FBA56D3B}"/>
                </a:ext>
              </a:extLst>
            </p:cNvPr>
            <p:cNvSpPr/>
            <p:nvPr/>
          </p:nvSpPr>
          <p:spPr>
            <a:xfrm>
              <a:off x="7008877" y="2486334"/>
              <a:ext cx="65639" cy="137255"/>
            </a:xfrm>
            <a:custGeom>
              <a:avLst/>
              <a:gdLst>
                <a:gd name="connsiteX0" fmla="*/ 191 w 65639"/>
                <a:gd name="connsiteY0" fmla="*/ 137160 h 137255"/>
                <a:gd name="connsiteX1" fmla="*/ 191 w 65639"/>
                <a:gd name="connsiteY1" fmla="*/ 0 h 137255"/>
                <a:gd name="connsiteX2" fmla="*/ 10573 w 65639"/>
                <a:gd name="connsiteY2" fmla="*/ 0 h 137255"/>
                <a:gd name="connsiteX3" fmla="*/ 10573 w 65639"/>
                <a:gd name="connsiteY3" fmla="*/ 59627 h 137255"/>
                <a:gd name="connsiteX4" fmla="*/ 10859 w 65639"/>
                <a:gd name="connsiteY4" fmla="*/ 59627 h 137255"/>
                <a:gd name="connsiteX5" fmla="*/ 20955 w 65639"/>
                <a:gd name="connsiteY5" fmla="*/ 46863 h 137255"/>
                <a:gd name="connsiteX6" fmla="*/ 36957 w 65639"/>
                <a:gd name="connsiteY6" fmla="*/ 41720 h 137255"/>
                <a:gd name="connsiteX7" fmla="*/ 59722 w 65639"/>
                <a:gd name="connsiteY7" fmla="*/ 52959 h 137255"/>
                <a:gd name="connsiteX8" fmla="*/ 65627 w 65639"/>
                <a:gd name="connsiteY8" fmla="*/ 81439 h 137255"/>
                <a:gd name="connsiteX9" fmla="*/ 65627 w 65639"/>
                <a:gd name="connsiteY9" fmla="*/ 137255 h 137255"/>
                <a:gd name="connsiteX10" fmla="*/ 55245 w 65639"/>
                <a:gd name="connsiteY10" fmla="*/ 137255 h 137255"/>
                <a:gd name="connsiteX11" fmla="*/ 55245 w 65639"/>
                <a:gd name="connsiteY11" fmla="*/ 81629 h 137255"/>
                <a:gd name="connsiteX12" fmla="*/ 53912 w 65639"/>
                <a:gd name="connsiteY12" fmla="*/ 66675 h 137255"/>
                <a:gd name="connsiteX13" fmla="*/ 48101 w 65639"/>
                <a:gd name="connsiteY13" fmla="*/ 55817 h 137255"/>
                <a:gd name="connsiteX14" fmla="*/ 35338 w 65639"/>
                <a:gd name="connsiteY14" fmla="*/ 51626 h 137255"/>
                <a:gd name="connsiteX15" fmla="*/ 20669 w 65639"/>
                <a:gd name="connsiteY15" fmla="*/ 57245 h 137255"/>
                <a:gd name="connsiteX16" fmla="*/ 12764 w 65639"/>
                <a:gd name="connsiteY16" fmla="*/ 70771 h 137255"/>
                <a:gd name="connsiteX17" fmla="*/ 10382 w 65639"/>
                <a:gd name="connsiteY17" fmla="*/ 87249 h 137255"/>
                <a:gd name="connsiteX18" fmla="*/ 10382 w 65639"/>
                <a:gd name="connsiteY18" fmla="*/ 137160 h 137255"/>
                <a:gd name="connsiteX19" fmla="*/ 0 w 65639"/>
                <a:gd name="connsiteY19" fmla="*/ 137160 h 13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639" h="137255">
                  <a:moveTo>
                    <a:pt x="191" y="137160"/>
                  </a:moveTo>
                  <a:lnTo>
                    <a:pt x="191" y="0"/>
                  </a:lnTo>
                  <a:lnTo>
                    <a:pt x="10573" y="0"/>
                  </a:lnTo>
                  <a:lnTo>
                    <a:pt x="10573" y="59627"/>
                  </a:lnTo>
                  <a:lnTo>
                    <a:pt x="10859" y="59627"/>
                  </a:lnTo>
                  <a:cubicBezTo>
                    <a:pt x="13145" y="54388"/>
                    <a:pt x="16478" y="50102"/>
                    <a:pt x="20955" y="46863"/>
                  </a:cubicBezTo>
                  <a:cubicBezTo>
                    <a:pt x="25432" y="43529"/>
                    <a:pt x="30766" y="41815"/>
                    <a:pt x="36957" y="41720"/>
                  </a:cubicBezTo>
                  <a:cubicBezTo>
                    <a:pt x="48006" y="41910"/>
                    <a:pt x="55626" y="45625"/>
                    <a:pt x="59722" y="52959"/>
                  </a:cubicBezTo>
                  <a:cubicBezTo>
                    <a:pt x="63818" y="60198"/>
                    <a:pt x="65818" y="69723"/>
                    <a:pt x="65627" y="81439"/>
                  </a:cubicBezTo>
                  <a:lnTo>
                    <a:pt x="65627" y="137255"/>
                  </a:lnTo>
                  <a:lnTo>
                    <a:pt x="55245" y="137255"/>
                  </a:lnTo>
                  <a:lnTo>
                    <a:pt x="55245" y="81629"/>
                  </a:lnTo>
                  <a:cubicBezTo>
                    <a:pt x="55245" y="76200"/>
                    <a:pt x="54864" y="71247"/>
                    <a:pt x="53912" y="66675"/>
                  </a:cubicBezTo>
                  <a:cubicBezTo>
                    <a:pt x="52959" y="62198"/>
                    <a:pt x="50959" y="58579"/>
                    <a:pt x="48101" y="55817"/>
                  </a:cubicBezTo>
                  <a:cubicBezTo>
                    <a:pt x="45244" y="53054"/>
                    <a:pt x="40958" y="51721"/>
                    <a:pt x="35338" y="51626"/>
                  </a:cubicBezTo>
                  <a:cubicBezTo>
                    <a:pt x="29242" y="51721"/>
                    <a:pt x="24384" y="53626"/>
                    <a:pt x="20669" y="57245"/>
                  </a:cubicBezTo>
                  <a:cubicBezTo>
                    <a:pt x="17050" y="60865"/>
                    <a:pt x="14383" y="65342"/>
                    <a:pt x="12764" y="70771"/>
                  </a:cubicBezTo>
                  <a:cubicBezTo>
                    <a:pt x="11144" y="76200"/>
                    <a:pt x="10382" y="81725"/>
                    <a:pt x="10382" y="87249"/>
                  </a:cubicBezTo>
                  <a:lnTo>
                    <a:pt x="10382" y="137160"/>
                  </a:lnTo>
                  <a:lnTo>
                    <a:pt x="0" y="137160"/>
                  </a:lnTo>
                  <a:close/>
                </a:path>
              </a:pathLst>
            </a:custGeom>
            <a:solidFill>
              <a:srgbClr val="222221"/>
            </a:solidFill>
            <a:ln w="0"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5794444B-87E6-7BE6-AB45-20236C5CA2DB}"/>
                </a:ext>
              </a:extLst>
            </p:cNvPr>
            <p:cNvSpPr/>
            <p:nvPr/>
          </p:nvSpPr>
          <p:spPr>
            <a:xfrm>
              <a:off x="7094403" y="2527958"/>
              <a:ext cx="64969" cy="97535"/>
            </a:xfrm>
            <a:custGeom>
              <a:avLst/>
              <a:gdLst>
                <a:gd name="connsiteX0" fmla="*/ 54682 w 64969"/>
                <a:gd name="connsiteY0" fmla="*/ 95345 h 97535"/>
                <a:gd name="connsiteX1" fmla="*/ 54682 w 64969"/>
                <a:gd name="connsiteY1" fmla="*/ 80391 h 97535"/>
                <a:gd name="connsiteX2" fmla="*/ 54397 w 64969"/>
                <a:gd name="connsiteY2" fmla="*/ 80391 h 97535"/>
                <a:gd name="connsiteX3" fmla="*/ 43252 w 64969"/>
                <a:gd name="connsiteY3" fmla="*/ 93154 h 97535"/>
                <a:gd name="connsiteX4" fmla="*/ 27727 w 64969"/>
                <a:gd name="connsiteY4" fmla="*/ 97536 h 97535"/>
                <a:gd name="connsiteX5" fmla="*/ 9915 w 64969"/>
                <a:gd name="connsiteY5" fmla="*/ 92583 h 97535"/>
                <a:gd name="connsiteX6" fmla="*/ 1914 w 64969"/>
                <a:gd name="connsiteY6" fmla="*/ 81820 h 97535"/>
                <a:gd name="connsiteX7" fmla="*/ 9 w 64969"/>
                <a:gd name="connsiteY7" fmla="*/ 71247 h 97535"/>
                <a:gd name="connsiteX8" fmla="*/ 5057 w 64969"/>
                <a:gd name="connsiteY8" fmla="*/ 52959 h 97535"/>
                <a:gd name="connsiteX9" fmla="*/ 17725 w 64969"/>
                <a:gd name="connsiteY9" fmla="*/ 43148 h 97535"/>
                <a:gd name="connsiteX10" fmla="*/ 34489 w 64969"/>
                <a:gd name="connsiteY10" fmla="*/ 39243 h 97535"/>
                <a:gd name="connsiteX11" fmla="*/ 51730 w 64969"/>
                <a:gd name="connsiteY11" fmla="*/ 38481 h 97535"/>
                <a:gd name="connsiteX12" fmla="*/ 53730 w 64969"/>
                <a:gd name="connsiteY12" fmla="*/ 38481 h 97535"/>
                <a:gd name="connsiteX13" fmla="*/ 53730 w 64969"/>
                <a:gd name="connsiteY13" fmla="*/ 33718 h 97535"/>
                <a:gd name="connsiteX14" fmla="*/ 49444 w 64969"/>
                <a:gd name="connsiteY14" fmla="*/ 15811 h 97535"/>
                <a:gd name="connsiteX15" fmla="*/ 34680 w 64969"/>
                <a:gd name="connsiteY15" fmla="*/ 9811 h 97535"/>
                <a:gd name="connsiteX16" fmla="*/ 10010 w 64969"/>
                <a:gd name="connsiteY16" fmla="*/ 17526 h 97535"/>
                <a:gd name="connsiteX17" fmla="*/ 10010 w 64969"/>
                <a:gd name="connsiteY17" fmla="*/ 6382 h 97535"/>
                <a:gd name="connsiteX18" fmla="*/ 22012 w 64969"/>
                <a:gd name="connsiteY18" fmla="*/ 1905 h 97535"/>
                <a:gd name="connsiteX19" fmla="*/ 34680 w 64969"/>
                <a:gd name="connsiteY19" fmla="*/ 0 h 97535"/>
                <a:gd name="connsiteX20" fmla="*/ 57159 w 64969"/>
                <a:gd name="connsiteY20" fmla="*/ 8287 h 97535"/>
                <a:gd name="connsiteX21" fmla="*/ 64112 w 64969"/>
                <a:gd name="connsiteY21" fmla="*/ 34766 h 97535"/>
                <a:gd name="connsiteX22" fmla="*/ 64112 w 64969"/>
                <a:gd name="connsiteY22" fmla="*/ 75914 h 97535"/>
                <a:gd name="connsiteX23" fmla="*/ 64207 w 64969"/>
                <a:gd name="connsiteY23" fmla="*/ 86106 h 97535"/>
                <a:gd name="connsiteX24" fmla="*/ 64969 w 64969"/>
                <a:gd name="connsiteY24" fmla="*/ 95441 h 97535"/>
                <a:gd name="connsiteX25" fmla="*/ 54778 w 64969"/>
                <a:gd name="connsiteY25" fmla="*/ 95441 h 97535"/>
                <a:gd name="connsiteX26" fmla="*/ 53730 w 64969"/>
                <a:gd name="connsiteY26" fmla="*/ 54007 h 97535"/>
                <a:gd name="connsiteX27" fmla="*/ 53730 w 64969"/>
                <a:gd name="connsiteY27" fmla="*/ 48292 h 97535"/>
                <a:gd name="connsiteX28" fmla="*/ 50777 w 64969"/>
                <a:gd name="connsiteY28" fmla="*/ 48292 h 97535"/>
                <a:gd name="connsiteX29" fmla="*/ 32584 w 64969"/>
                <a:gd name="connsiteY29" fmla="*/ 49530 h 97535"/>
                <a:gd name="connsiteX30" fmla="*/ 17630 w 64969"/>
                <a:gd name="connsiteY30" fmla="*/ 55816 h 97535"/>
                <a:gd name="connsiteX31" fmla="*/ 11439 w 64969"/>
                <a:gd name="connsiteY31" fmla="*/ 70771 h 97535"/>
                <a:gd name="connsiteX32" fmla="*/ 16582 w 64969"/>
                <a:gd name="connsiteY32" fmla="*/ 83820 h 97535"/>
                <a:gd name="connsiteX33" fmla="*/ 28870 w 64969"/>
                <a:gd name="connsiteY33" fmla="*/ 87630 h 97535"/>
                <a:gd name="connsiteX34" fmla="*/ 46110 w 64969"/>
                <a:gd name="connsiteY34" fmla="*/ 81153 h 97535"/>
                <a:gd name="connsiteX35" fmla="*/ 52682 w 64969"/>
                <a:gd name="connsiteY35" fmla="*/ 67151 h 97535"/>
                <a:gd name="connsiteX36" fmla="*/ 53730 w 64969"/>
                <a:gd name="connsiteY36" fmla="*/ 53912 h 97535"/>
                <a:gd name="connsiteX37" fmla="*/ 53730 w 64969"/>
                <a:gd name="connsiteY37" fmla="*/ 53912 h 9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969" h="97535">
                  <a:moveTo>
                    <a:pt x="54682" y="95345"/>
                  </a:moveTo>
                  <a:lnTo>
                    <a:pt x="54682" y="80391"/>
                  </a:lnTo>
                  <a:lnTo>
                    <a:pt x="54397" y="80391"/>
                  </a:lnTo>
                  <a:cubicBezTo>
                    <a:pt x="51920" y="86011"/>
                    <a:pt x="48205" y="90202"/>
                    <a:pt x="43252" y="93154"/>
                  </a:cubicBezTo>
                  <a:cubicBezTo>
                    <a:pt x="38299" y="96107"/>
                    <a:pt x="33156" y="97536"/>
                    <a:pt x="27727" y="97536"/>
                  </a:cubicBezTo>
                  <a:cubicBezTo>
                    <a:pt x="19916" y="97345"/>
                    <a:pt x="13915" y="95726"/>
                    <a:pt x="9915" y="92583"/>
                  </a:cubicBezTo>
                  <a:cubicBezTo>
                    <a:pt x="5914" y="89440"/>
                    <a:pt x="3247" y="85820"/>
                    <a:pt x="1914" y="81820"/>
                  </a:cubicBezTo>
                  <a:cubicBezTo>
                    <a:pt x="580" y="77724"/>
                    <a:pt x="-86" y="74200"/>
                    <a:pt x="9" y="71247"/>
                  </a:cubicBezTo>
                  <a:cubicBezTo>
                    <a:pt x="104" y="63532"/>
                    <a:pt x="1819" y="57436"/>
                    <a:pt x="5057" y="52959"/>
                  </a:cubicBezTo>
                  <a:cubicBezTo>
                    <a:pt x="8296" y="48482"/>
                    <a:pt x="12487" y="45244"/>
                    <a:pt x="17725" y="43148"/>
                  </a:cubicBezTo>
                  <a:cubicBezTo>
                    <a:pt x="22964" y="41053"/>
                    <a:pt x="28489" y="39815"/>
                    <a:pt x="34489" y="39243"/>
                  </a:cubicBezTo>
                  <a:cubicBezTo>
                    <a:pt x="40490" y="38671"/>
                    <a:pt x="46205" y="38481"/>
                    <a:pt x="51730" y="38481"/>
                  </a:cubicBezTo>
                  <a:lnTo>
                    <a:pt x="53730" y="38481"/>
                  </a:lnTo>
                  <a:lnTo>
                    <a:pt x="53730" y="33718"/>
                  </a:lnTo>
                  <a:cubicBezTo>
                    <a:pt x="53730" y="25717"/>
                    <a:pt x="52396" y="19812"/>
                    <a:pt x="49444" y="15811"/>
                  </a:cubicBezTo>
                  <a:cubicBezTo>
                    <a:pt x="46491" y="11811"/>
                    <a:pt x="41538" y="9811"/>
                    <a:pt x="34680" y="9811"/>
                  </a:cubicBezTo>
                  <a:cubicBezTo>
                    <a:pt x="25917" y="9620"/>
                    <a:pt x="17725" y="12192"/>
                    <a:pt x="10010" y="17526"/>
                  </a:cubicBezTo>
                  <a:lnTo>
                    <a:pt x="10010" y="6382"/>
                  </a:lnTo>
                  <a:cubicBezTo>
                    <a:pt x="13344" y="4572"/>
                    <a:pt x="17344" y="3048"/>
                    <a:pt x="22012" y="1905"/>
                  </a:cubicBezTo>
                  <a:cubicBezTo>
                    <a:pt x="26584" y="667"/>
                    <a:pt x="30870" y="95"/>
                    <a:pt x="34680" y="0"/>
                  </a:cubicBezTo>
                  <a:cubicBezTo>
                    <a:pt x="44967" y="0"/>
                    <a:pt x="52492" y="2667"/>
                    <a:pt x="57159" y="8287"/>
                  </a:cubicBezTo>
                  <a:cubicBezTo>
                    <a:pt x="61826" y="13811"/>
                    <a:pt x="64207" y="22669"/>
                    <a:pt x="64112" y="34766"/>
                  </a:cubicBezTo>
                  <a:lnTo>
                    <a:pt x="64112" y="75914"/>
                  </a:lnTo>
                  <a:cubicBezTo>
                    <a:pt x="64112" y="79629"/>
                    <a:pt x="64112" y="82963"/>
                    <a:pt x="64207" y="86106"/>
                  </a:cubicBezTo>
                  <a:cubicBezTo>
                    <a:pt x="64207" y="89249"/>
                    <a:pt x="64493" y="92297"/>
                    <a:pt x="64969" y="95441"/>
                  </a:cubicBezTo>
                  <a:lnTo>
                    <a:pt x="54778" y="95441"/>
                  </a:lnTo>
                  <a:close/>
                  <a:moveTo>
                    <a:pt x="53730" y="54007"/>
                  </a:moveTo>
                  <a:lnTo>
                    <a:pt x="53730" y="48292"/>
                  </a:lnTo>
                  <a:lnTo>
                    <a:pt x="50777" y="48292"/>
                  </a:lnTo>
                  <a:cubicBezTo>
                    <a:pt x="44681" y="48196"/>
                    <a:pt x="38585" y="48577"/>
                    <a:pt x="32584" y="49530"/>
                  </a:cubicBezTo>
                  <a:cubicBezTo>
                    <a:pt x="26584" y="50482"/>
                    <a:pt x="21631" y="52578"/>
                    <a:pt x="17630" y="55816"/>
                  </a:cubicBezTo>
                  <a:cubicBezTo>
                    <a:pt x="13630" y="59055"/>
                    <a:pt x="11534" y="64008"/>
                    <a:pt x="11439" y="70771"/>
                  </a:cubicBezTo>
                  <a:cubicBezTo>
                    <a:pt x="11534" y="76867"/>
                    <a:pt x="13249" y="81153"/>
                    <a:pt x="16582" y="83820"/>
                  </a:cubicBezTo>
                  <a:cubicBezTo>
                    <a:pt x="19916" y="86392"/>
                    <a:pt x="24012" y="87725"/>
                    <a:pt x="28870" y="87630"/>
                  </a:cubicBezTo>
                  <a:cubicBezTo>
                    <a:pt x="36871" y="87440"/>
                    <a:pt x="42586" y="85249"/>
                    <a:pt x="46110" y="81153"/>
                  </a:cubicBezTo>
                  <a:cubicBezTo>
                    <a:pt x="49634" y="77057"/>
                    <a:pt x="51825" y="72390"/>
                    <a:pt x="52682" y="67151"/>
                  </a:cubicBezTo>
                  <a:cubicBezTo>
                    <a:pt x="53539" y="61913"/>
                    <a:pt x="53825" y="57531"/>
                    <a:pt x="53730" y="53912"/>
                  </a:cubicBezTo>
                  <a:lnTo>
                    <a:pt x="53730" y="53912"/>
                  </a:lnTo>
                  <a:close/>
                </a:path>
              </a:pathLst>
            </a:custGeom>
            <a:solidFill>
              <a:srgbClr val="222221"/>
            </a:solidFill>
            <a:ln w="0"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37FD454E-D959-372B-C199-CE8BF7FD3225}"/>
                </a:ext>
              </a:extLst>
            </p:cNvPr>
            <p:cNvSpPr/>
            <p:nvPr/>
          </p:nvSpPr>
          <p:spPr>
            <a:xfrm>
              <a:off x="7172898" y="2484239"/>
              <a:ext cx="48863" cy="139541"/>
            </a:xfrm>
            <a:custGeom>
              <a:avLst/>
              <a:gdLst>
                <a:gd name="connsiteX0" fmla="*/ 16954 w 48863"/>
                <a:gd name="connsiteY0" fmla="*/ 139255 h 139541"/>
                <a:gd name="connsiteX1" fmla="*/ 16954 w 48863"/>
                <a:gd name="connsiteY1" fmla="*/ 55912 h 139541"/>
                <a:gd name="connsiteX2" fmla="*/ 0 w 48863"/>
                <a:gd name="connsiteY2" fmla="*/ 55912 h 139541"/>
                <a:gd name="connsiteX3" fmla="*/ 0 w 48863"/>
                <a:gd name="connsiteY3" fmla="*/ 46006 h 139541"/>
                <a:gd name="connsiteX4" fmla="*/ 16954 w 48863"/>
                <a:gd name="connsiteY4" fmla="*/ 46006 h 139541"/>
                <a:gd name="connsiteX5" fmla="*/ 16954 w 48863"/>
                <a:gd name="connsiteY5" fmla="*/ 39243 h 139541"/>
                <a:gd name="connsiteX6" fmla="*/ 17907 w 48863"/>
                <a:gd name="connsiteY6" fmla="*/ 20383 h 139541"/>
                <a:gd name="connsiteX7" fmla="*/ 23813 w 48863"/>
                <a:gd name="connsiteY7" fmla="*/ 5810 h 139541"/>
                <a:gd name="connsiteX8" fmla="*/ 39148 w 48863"/>
                <a:gd name="connsiteY8" fmla="*/ 0 h 139541"/>
                <a:gd name="connsiteX9" fmla="*/ 44482 w 48863"/>
                <a:gd name="connsiteY9" fmla="*/ 476 h 139541"/>
                <a:gd name="connsiteX10" fmla="*/ 48863 w 48863"/>
                <a:gd name="connsiteY10" fmla="*/ 1905 h 139541"/>
                <a:gd name="connsiteX11" fmla="*/ 48196 w 48863"/>
                <a:gd name="connsiteY11" fmla="*/ 12001 h 139541"/>
                <a:gd name="connsiteX12" fmla="*/ 40005 w 48863"/>
                <a:gd name="connsiteY12" fmla="*/ 10001 h 139541"/>
                <a:gd name="connsiteX13" fmla="*/ 30385 w 48863"/>
                <a:gd name="connsiteY13" fmla="*/ 14859 h 139541"/>
                <a:gd name="connsiteX14" fmla="*/ 27432 w 48863"/>
                <a:gd name="connsiteY14" fmla="*/ 25908 h 139541"/>
                <a:gd name="connsiteX15" fmla="*/ 27337 w 48863"/>
                <a:gd name="connsiteY15" fmla="*/ 38195 h 139541"/>
                <a:gd name="connsiteX16" fmla="*/ 27337 w 48863"/>
                <a:gd name="connsiteY16" fmla="*/ 46292 h 139541"/>
                <a:gd name="connsiteX17" fmla="*/ 46292 w 48863"/>
                <a:gd name="connsiteY17" fmla="*/ 46292 h 139541"/>
                <a:gd name="connsiteX18" fmla="*/ 46292 w 48863"/>
                <a:gd name="connsiteY18" fmla="*/ 56197 h 139541"/>
                <a:gd name="connsiteX19" fmla="*/ 27337 w 48863"/>
                <a:gd name="connsiteY19" fmla="*/ 56197 h 139541"/>
                <a:gd name="connsiteX20" fmla="*/ 27337 w 48863"/>
                <a:gd name="connsiteY20" fmla="*/ 139541 h 139541"/>
                <a:gd name="connsiteX21" fmla="*/ 16954 w 48863"/>
                <a:gd name="connsiteY21" fmla="*/ 139541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863" h="139541">
                  <a:moveTo>
                    <a:pt x="16954" y="139255"/>
                  </a:moveTo>
                  <a:lnTo>
                    <a:pt x="16954" y="55912"/>
                  </a:lnTo>
                  <a:lnTo>
                    <a:pt x="0" y="55912"/>
                  </a:lnTo>
                  <a:lnTo>
                    <a:pt x="0" y="46006"/>
                  </a:lnTo>
                  <a:lnTo>
                    <a:pt x="16954" y="46006"/>
                  </a:lnTo>
                  <a:lnTo>
                    <a:pt x="16954" y="39243"/>
                  </a:lnTo>
                  <a:cubicBezTo>
                    <a:pt x="16859" y="32575"/>
                    <a:pt x="17145" y="26289"/>
                    <a:pt x="17907" y="20383"/>
                  </a:cubicBezTo>
                  <a:cubicBezTo>
                    <a:pt x="18669" y="14478"/>
                    <a:pt x="20669" y="9620"/>
                    <a:pt x="23813" y="5810"/>
                  </a:cubicBezTo>
                  <a:cubicBezTo>
                    <a:pt x="26956" y="2000"/>
                    <a:pt x="32099" y="95"/>
                    <a:pt x="39148" y="0"/>
                  </a:cubicBezTo>
                  <a:cubicBezTo>
                    <a:pt x="40862" y="0"/>
                    <a:pt x="42672" y="95"/>
                    <a:pt x="44482" y="476"/>
                  </a:cubicBezTo>
                  <a:cubicBezTo>
                    <a:pt x="46292" y="762"/>
                    <a:pt x="47815" y="1238"/>
                    <a:pt x="48863" y="1905"/>
                  </a:cubicBezTo>
                  <a:lnTo>
                    <a:pt x="48196" y="12001"/>
                  </a:lnTo>
                  <a:cubicBezTo>
                    <a:pt x="45815" y="10668"/>
                    <a:pt x="43148" y="10001"/>
                    <a:pt x="40005" y="10001"/>
                  </a:cubicBezTo>
                  <a:cubicBezTo>
                    <a:pt x="35433" y="10096"/>
                    <a:pt x="32194" y="11716"/>
                    <a:pt x="30385" y="14859"/>
                  </a:cubicBezTo>
                  <a:cubicBezTo>
                    <a:pt x="28575" y="17907"/>
                    <a:pt x="27623" y="21622"/>
                    <a:pt x="27432" y="25908"/>
                  </a:cubicBezTo>
                  <a:cubicBezTo>
                    <a:pt x="27242" y="30194"/>
                    <a:pt x="27146" y="34290"/>
                    <a:pt x="27337" y="38195"/>
                  </a:cubicBezTo>
                  <a:lnTo>
                    <a:pt x="27337" y="46292"/>
                  </a:lnTo>
                  <a:lnTo>
                    <a:pt x="46292" y="46292"/>
                  </a:lnTo>
                  <a:lnTo>
                    <a:pt x="46292" y="56197"/>
                  </a:lnTo>
                  <a:lnTo>
                    <a:pt x="27337" y="56197"/>
                  </a:lnTo>
                  <a:lnTo>
                    <a:pt x="27337" y="139541"/>
                  </a:lnTo>
                  <a:lnTo>
                    <a:pt x="16954" y="139541"/>
                  </a:lnTo>
                  <a:close/>
                </a:path>
              </a:pathLst>
            </a:custGeom>
            <a:solidFill>
              <a:srgbClr val="222221"/>
            </a:solidFill>
            <a:ln w="0"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87136C00-FE9B-2970-256F-E111E62B2E86}"/>
                </a:ext>
              </a:extLst>
            </p:cNvPr>
            <p:cNvSpPr/>
            <p:nvPr/>
          </p:nvSpPr>
          <p:spPr>
            <a:xfrm>
              <a:off x="7227952" y="2503860"/>
              <a:ext cx="48196" cy="121920"/>
            </a:xfrm>
            <a:custGeom>
              <a:avLst/>
              <a:gdLst>
                <a:gd name="connsiteX0" fmla="*/ 45815 w 48196"/>
                <a:gd name="connsiteY0" fmla="*/ 26289 h 121920"/>
                <a:gd name="connsiteX1" fmla="*/ 45815 w 48196"/>
                <a:gd name="connsiteY1" fmla="*/ 36195 h 121920"/>
                <a:gd name="connsiteX2" fmla="*/ 26765 w 48196"/>
                <a:gd name="connsiteY2" fmla="*/ 36195 h 121920"/>
                <a:gd name="connsiteX3" fmla="*/ 26765 w 48196"/>
                <a:gd name="connsiteY3" fmla="*/ 96583 h 121920"/>
                <a:gd name="connsiteX4" fmla="*/ 29242 w 48196"/>
                <a:gd name="connsiteY4" fmla="*/ 107442 h 121920"/>
                <a:gd name="connsiteX5" fmla="*/ 38005 w 48196"/>
                <a:gd name="connsiteY5" fmla="*/ 112014 h 121920"/>
                <a:gd name="connsiteX6" fmla="*/ 43148 w 48196"/>
                <a:gd name="connsiteY6" fmla="*/ 111443 h 121920"/>
                <a:gd name="connsiteX7" fmla="*/ 47530 w 48196"/>
                <a:gd name="connsiteY7" fmla="*/ 109823 h 121920"/>
                <a:gd name="connsiteX8" fmla="*/ 48197 w 48196"/>
                <a:gd name="connsiteY8" fmla="*/ 119348 h 121920"/>
                <a:gd name="connsiteX9" fmla="*/ 42863 w 48196"/>
                <a:gd name="connsiteY9" fmla="*/ 121063 h 121920"/>
                <a:gd name="connsiteX10" fmla="*/ 35528 w 48196"/>
                <a:gd name="connsiteY10" fmla="*/ 121920 h 121920"/>
                <a:gd name="connsiteX11" fmla="*/ 22384 w 48196"/>
                <a:gd name="connsiteY11" fmla="*/ 117634 h 121920"/>
                <a:gd name="connsiteX12" fmla="*/ 17335 w 48196"/>
                <a:gd name="connsiteY12" fmla="*/ 106490 h 121920"/>
                <a:gd name="connsiteX13" fmla="*/ 16478 w 48196"/>
                <a:gd name="connsiteY13" fmla="*/ 90869 h 121920"/>
                <a:gd name="connsiteX14" fmla="*/ 16478 w 48196"/>
                <a:gd name="connsiteY14" fmla="*/ 36385 h 121920"/>
                <a:gd name="connsiteX15" fmla="*/ 0 w 48196"/>
                <a:gd name="connsiteY15" fmla="*/ 36385 h 121920"/>
                <a:gd name="connsiteX16" fmla="*/ 0 w 48196"/>
                <a:gd name="connsiteY16" fmla="*/ 26480 h 121920"/>
                <a:gd name="connsiteX17" fmla="*/ 16478 w 48196"/>
                <a:gd name="connsiteY17" fmla="*/ 26480 h 121920"/>
                <a:gd name="connsiteX18" fmla="*/ 16478 w 48196"/>
                <a:gd name="connsiteY18" fmla="*/ 4001 h 121920"/>
                <a:gd name="connsiteX19" fmla="*/ 26860 w 48196"/>
                <a:gd name="connsiteY19" fmla="*/ 0 h 121920"/>
                <a:gd name="connsiteX20" fmla="*/ 26860 w 48196"/>
                <a:gd name="connsiteY20" fmla="*/ 26480 h 121920"/>
                <a:gd name="connsiteX21" fmla="*/ 45910 w 48196"/>
                <a:gd name="connsiteY21" fmla="*/ 2648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196" h="121920">
                  <a:moveTo>
                    <a:pt x="45815" y="26289"/>
                  </a:moveTo>
                  <a:lnTo>
                    <a:pt x="45815" y="36195"/>
                  </a:lnTo>
                  <a:lnTo>
                    <a:pt x="26765" y="36195"/>
                  </a:lnTo>
                  <a:lnTo>
                    <a:pt x="26765" y="96583"/>
                  </a:lnTo>
                  <a:cubicBezTo>
                    <a:pt x="26765" y="100870"/>
                    <a:pt x="27527" y="104489"/>
                    <a:pt x="29242" y="107442"/>
                  </a:cubicBezTo>
                  <a:cubicBezTo>
                    <a:pt x="30956" y="110395"/>
                    <a:pt x="33814" y="111824"/>
                    <a:pt x="38005" y="112014"/>
                  </a:cubicBezTo>
                  <a:cubicBezTo>
                    <a:pt x="39910" y="112014"/>
                    <a:pt x="41624" y="111824"/>
                    <a:pt x="43148" y="111443"/>
                  </a:cubicBezTo>
                  <a:cubicBezTo>
                    <a:pt x="44672" y="111062"/>
                    <a:pt x="46101" y="110490"/>
                    <a:pt x="47530" y="109823"/>
                  </a:cubicBezTo>
                  <a:lnTo>
                    <a:pt x="48197" y="119348"/>
                  </a:lnTo>
                  <a:cubicBezTo>
                    <a:pt x="46863" y="119920"/>
                    <a:pt x="45148" y="120491"/>
                    <a:pt x="42863" y="121063"/>
                  </a:cubicBezTo>
                  <a:cubicBezTo>
                    <a:pt x="40577" y="121634"/>
                    <a:pt x="38195" y="121920"/>
                    <a:pt x="35528" y="121920"/>
                  </a:cubicBezTo>
                  <a:cubicBezTo>
                    <a:pt x="29527" y="121920"/>
                    <a:pt x="25146" y="120396"/>
                    <a:pt x="22384" y="117634"/>
                  </a:cubicBezTo>
                  <a:cubicBezTo>
                    <a:pt x="19622" y="114872"/>
                    <a:pt x="18002" y="111157"/>
                    <a:pt x="17335" y="106490"/>
                  </a:cubicBezTo>
                  <a:cubicBezTo>
                    <a:pt x="16669" y="101822"/>
                    <a:pt x="16383" y="96583"/>
                    <a:pt x="16478" y="90869"/>
                  </a:cubicBezTo>
                  <a:lnTo>
                    <a:pt x="16478" y="36385"/>
                  </a:lnTo>
                  <a:lnTo>
                    <a:pt x="0" y="36385"/>
                  </a:lnTo>
                  <a:lnTo>
                    <a:pt x="0" y="26480"/>
                  </a:lnTo>
                  <a:lnTo>
                    <a:pt x="16478" y="26480"/>
                  </a:lnTo>
                  <a:lnTo>
                    <a:pt x="16478" y="4001"/>
                  </a:lnTo>
                  <a:lnTo>
                    <a:pt x="26860" y="0"/>
                  </a:lnTo>
                  <a:lnTo>
                    <a:pt x="26860" y="26480"/>
                  </a:lnTo>
                  <a:lnTo>
                    <a:pt x="45910" y="26480"/>
                  </a:lnTo>
                  <a:close/>
                </a:path>
              </a:pathLst>
            </a:custGeom>
            <a:solidFill>
              <a:srgbClr val="222221"/>
            </a:solidFill>
            <a:ln w="0"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A674C661-B455-9821-97FB-7B44C9959229}"/>
                </a:ext>
              </a:extLst>
            </p:cNvPr>
            <p:cNvSpPr/>
            <p:nvPr/>
          </p:nvSpPr>
          <p:spPr>
            <a:xfrm>
              <a:off x="7285007" y="2528053"/>
              <a:ext cx="52863" cy="97648"/>
            </a:xfrm>
            <a:custGeom>
              <a:avLst/>
              <a:gdLst>
                <a:gd name="connsiteX0" fmla="*/ 0 w 52863"/>
                <a:gd name="connsiteY0" fmla="*/ 93154 h 97648"/>
                <a:gd name="connsiteX1" fmla="*/ 953 w 52863"/>
                <a:gd name="connsiteY1" fmla="*/ 81820 h 97648"/>
                <a:gd name="connsiteX2" fmla="*/ 22860 w 52863"/>
                <a:gd name="connsiteY2" fmla="*/ 87630 h 97648"/>
                <a:gd name="connsiteX3" fmla="*/ 35814 w 52863"/>
                <a:gd name="connsiteY3" fmla="*/ 83249 h 97648"/>
                <a:gd name="connsiteX4" fmla="*/ 41434 w 52863"/>
                <a:gd name="connsiteY4" fmla="*/ 70961 h 97648"/>
                <a:gd name="connsiteX5" fmla="*/ 35147 w 52863"/>
                <a:gd name="connsiteY5" fmla="*/ 58293 h 97648"/>
                <a:gd name="connsiteX6" fmla="*/ 21241 w 52863"/>
                <a:gd name="connsiteY6" fmla="*/ 50006 h 97648"/>
                <a:gd name="connsiteX7" fmla="*/ 7334 w 52863"/>
                <a:gd name="connsiteY7" fmla="*/ 40767 h 97648"/>
                <a:gd name="connsiteX8" fmla="*/ 1048 w 52863"/>
                <a:gd name="connsiteY8" fmla="*/ 25336 h 97648"/>
                <a:gd name="connsiteX9" fmla="*/ 5048 w 52863"/>
                <a:gd name="connsiteY9" fmla="*/ 10573 h 97648"/>
                <a:gd name="connsiteX10" fmla="*/ 15145 w 52863"/>
                <a:gd name="connsiteY10" fmla="*/ 2477 h 97648"/>
                <a:gd name="connsiteX11" fmla="*/ 28385 w 52863"/>
                <a:gd name="connsiteY11" fmla="*/ 0 h 97648"/>
                <a:gd name="connsiteX12" fmla="*/ 37624 w 52863"/>
                <a:gd name="connsiteY12" fmla="*/ 952 h 97648"/>
                <a:gd name="connsiteX13" fmla="*/ 49149 w 52863"/>
                <a:gd name="connsiteY13" fmla="*/ 4191 h 97648"/>
                <a:gd name="connsiteX14" fmla="*/ 48197 w 52863"/>
                <a:gd name="connsiteY14" fmla="*/ 14288 h 97648"/>
                <a:gd name="connsiteX15" fmla="*/ 39053 w 52863"/>
                <a:gd name="connsiteY15" fmla="*/ 11049 h 97648"/>
                <a:gd name="connsiteX16" fmla="*/ 29623 w 52863"/>
                <a:gd name="connsiteY16" fmla="*/ 9906 h 97648"/>
                <a:gd name="connsiteX17" fmla="*/ 16574 w 52863"/>
                <a:gd name="connsiteY17" fmla="*/ 13240 h 97648"/>
                <a:gd name="connsiteX18" fmla="*/ 11525 w 52863"/>
                <a:gd name="connsiteY18" fmla="*/ 25432 h 97648"/>
                <a:gd name="connsiteX19" fmla="*/ 18002 w 52863"/>
                <a:gd name="connsiteY19" fmla="*/ 35624 h 97648"/>
                <a:gd name="connsiteX20" fmla="*/ 32195 w 52863"/>
                <a:gd name="connsiteY20" fmla="*/ 43339 h 97648"/>
                <a:gd name="connsiteX21" fmla="*/ 46387 w 52863"/>
                <a:gd name="connsiteY21" fmla="*/ 53530 h 97648"/>
                <a:gd name="connsiteX22" fmla="*/ 52864 w 52863"/>
                <a:gd name="connsiteY22" fmla="*/ 71152 h 97648"/>
                <a:gd name="connsiteX23" fmla="*/ 48101 w 52863"/>
                <a:gd name="connsiteY23" fmla="*/ 86773 h 97648"/>
                <a:gd name="connsiteX24" fmla="*/ 36767 w 52863"/>
                <a:gd name="connsiteY24" fmla="*/ 95155 h 97648"/>
                <a:gd name="connsiteX25" fmla="*/ 23527 w 52863"/>
                <a:gd name="connsiteY25" fmla="*/ 97631 h 97648"/>
                <a:gd name="connsiteX26" fmla="*/ 0 w 52863"/>
                <a:gd name="connsiteY26" fmla="*/ 93250 h 97648"/>
                <a:gd name="connsiteX27" fmla="*/ 0 w 52863"/>
                <a:gd name="connsiteY27" fmla="*/ 93250 h 9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863" h="97648">
                  <a:moveTo>
                    <a:pt x="0" y="93154"/>
                  </a:moveTo>
                  <a:lnTo>
                    <a:pt x="953" y="81820"/>
                  </a:lnTo>
                  <a:cubicBezTo>
                    <a:pt x="7334" y="85534"/>
                    <a:pt x="14669" y="87440"/>
                    <a:pt x="22860" y="87630"/>
                  </a:cubicBezTo>
                  <a:cubicBezTo>
                    <a:pt x="28004" y="87630"/>
                    <a:pt x="32290" y="86106"/>
                    <a:pt x="35814" y="83249"/>
                  </a:cubicBezTo>
                  <a:cubicBezTo>
                    <a:pt x="39434" y="80391"/>
                    <a:pt x="41243" y="76295"/>
                    <a:pt x="41434" y="70961"/>
                  </a:cubicBezTo>
                  <a:cubicBezTo>
                    <a:pt x="41243" y="65532"/>
                    <a:pt x="39148" y="61341"/>
                    <a:pt x="35147" y="58293"/>
                  </a:cubicBezTo>
                  <a:cubicBezTo>
                    <a:pt x="31147" y="55245"/>
                    <a:pt x="26575" y="52483"/>
                    <a:pt x="21241" y="50006"/>
                  </a:cubicBezTo>
                  <a:cubicBezTo>
                    <a:pt x="16002" y="47530"/>
                    <a:pt x="11335" y="44387"/>
                    <a:pt x="7334" y="40767"/>
                  </a:cubicBezTo>
                  <a:cubicBezTo>
                    <a:pt x="3334" y="37052"/>
                    <a:pt x="1238" y="31909"/>
                    <a:pt x="1048" y="25336"/>
                  </a:cubicBezTo>
                  <a:cubicBezTo>
                    <a:pt x="1048" y="19241"/>
                    <a:pt x="2477" y="14288"/>
                    <a:pt x="5048" y="10573"/>
                  </a:cubicBezTo>
                  <a:cubicBezTo>
                    <a:pt x="7620" y="6858"/>
                    <a:pt x="10954" y="4096"/>
                    <a:pt x="15145" y="2477"/>
                  </a:cubicBezTo>
                  <a:cubicBezTo>
                    <a:pt x="19241" y="762"/>
                    <a:pt x="23717" y="0"/>
                    <a:pt x="28385" y="0"/>
                  </a:cubicBezTo>
                  <a:cubicBezTo>
                    <a:pt x="30766" y="0"/>
                    <a:pt x="33814" y="286"/>
                    <a:pt x="37624" y="952"/>
                  </a:cubicBezTo>
                  <a:cubicBezTo>
                    <a:pt x="41434" y="1619"/>
                    <a:pt x="45244" y="2667"/>
                    <a:pt x="49149" y="4191"/>
                  </a:cubicBezTo>
                  <a:lnTo>
                    <a:pt x="48197" y="14288"/>
                  </a:lnTo>
                  <a:cubicBezTo>
                    <a:pt x="45434" y="12859"/>
                    <a:pt x="42386" y="11811"/>
                    <a:pt x="39053" y="11049"/>
                  </a:cubicBezTo>
                  <a:cubicBezTo>
                    <a:pt x="35719" y="10287"/>
                    <a:pt x="32576" y="9906"/>
                    <a:pt x="29623" y="9906"/>
                  </a:cubicBezTo>
                  <a:cubicBezTo>
                    <a:pt x="24194" y="9811"/>
                    <a:pt x="19812" y="10954"/>
                    <a:pt x="16574" y="13240"/>
                  </a:cubicBezTo>
                  <a:cubicBezTo>
                    <a:pt x="13335" y="15526"/>
                    <a:pt x="11621" y="19622"/>
                    <a:pt x="11525" y="25432"/>
                  </a:cubicBezTo>
                  <a:cubicBezTo>
                    <a:pt x="11716" y="29623"/>
                    <a:pt x="13907" y="33052"/>
                    <a:pt x="18002" y="35624"/>
                  </a:cubicBezTo>
                  <a:cubicBezTo>
                    <a:pt x="22098" y="38195"/>
                    <a:pt x="26861" y="40767"/>
                    <a:pt x="32195" y="43339"/>
                  </a:cubicBezTo>
                  <a:cubicBezTo>
                    <a:pt x="37529" y="45910"/>
                    <a:pt x="42291" y="49340"/>
                    <a:pt x="46387" y="53530"/>
                  </a:cubicBezTo>
                  <a:cubicBezTo>
                    <a:pt x="50483" y="57722"/>
                    <a:pt x="52673" y="63627"/>
                    <a:pt x="52864" y="71152"/>
                  </a:cubicBezTo>
                  <a:cubicBezTo>
                    <a:pt x="52769" y="77724"/>
                    <a:pt x="51149" y="82868"/>
                    <a:pt x="48101" y="86773"/>
                  </a:cubicBezTo>
                  <a:cubicBezTo>
                    <a:pt x="45053" y="90678"/>
                    <a:pt x="41243" y="93440"/>
                    <a:pt x="36767" y="95155"/>
                  </a:cubicBezTo>
                  <a:cubicBezTo>
                    <a:pt x="32290" y="96869"/>
                    <a:pt x="27908" y="97727"/>
                    <a:pt x="23527" y="97631"/>
                  </a:cubicBezTo>
                  <a:cubicBezTo>
                    <a:pt x="15335" y="97822"/>
                    <a:pt x="7525" y="96393"/>
                    <a:pt x="0" y="93250"/>
                  </a:cubicBezTo>
                  <a:lnTo>
                    <a:pt x="0" y="93250"/>
                  </a:lnTo>
                  <a:close/>
                </a:path>
              </a:pathLst>
            </a:custGeom>
            <a:solidFill>
              <a:srgbClr val="222221"/>
            </a:solidFill>
            <a:ln w="0"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F04B12C8-6367-47FA-8407-8DAFA46A19A0}"/>
                </a:ext>
              </a:extLst>
            </p:cNvPr>
            <p:cNvSpPr/>
            <p:nvPr/>
          </p:nvSpPr>
          <p:spPr>
            <a:xfrm>
              <a:off x="7346348" y="2484239"/>
              <a:ext cx="48863" cy="139541"/>
            </a:xfrm>
            <a:custGeom>
              <a:avLst/>
              <a:gdLst>
                <a:gd name="connsiteX0" fmla="*/ 16954 w 48863"/>
                <a:gd name="connsiteY0" fmla="*/ 139255 h 139541"/>
                <a:gd name="connsiteX1" fmla="*/ 16954 w 48863"/>
                <a:gd name="connsiteY1" fmla="*/ 55912 h 139541"/>
                <a:gd name="connsiteX2" fmla="*/ 0 w 48863"/>
                <a:gd name="connsiteY2" fmla="*/ 55912 h 139541"/>
                <a:gd name="connsiteX3" fmla="*/ 0 w 48863"/>
                <a:gd name="connsiteY3" fmla="*/ 46006 h 139541"/>
                <a:gd name="connsiteX4" fmla="*/ 16954 w 48863"/>
                <a:gd name="connsiteY4" fmla="*/ 46006 h 139541"/>
                <a:gd name="connsiteX5" fmla="*/ 16954 w 48863"/>
                <a:gd name="connsiteY5" fmla="*/ 39243 h 139541"/>
                <a:gd name="connsiteX6" fmla="*/ 17907 w 48863"/>
                <a:gd name="connsiteY6" fmla="*/ 20383 h 139541"/>
                <a:gd name="connsiteX7" fmla="*/ 23813 w 48863"/>
                <a:gd name="connsiteY7" fmla="*/ 5810 h 139541"/>
                <a:gd name="connsiteX8" fmla="*/ 39148 w 48863"/>
                <a:gd name="connsiteY8" fmla="*/ 0 h 139541"/>
                <a:gd name="connsiteX9" fmla="*/ 44482 w 48863"/>
                <a:gd name="connsiteY9" fmla="*/ 476 h 139541"/>
                <a:gd name="connsiteX10" fmla="*/ 48863 w 48863"/>
                <a:gd name="connsiteY10" fmla="*/ 1905 h 139541"/>
                <a:gd name="connsiteX11" fmla="*/ 48196 w 48863"/>
                <a:gd name="connsiteY11" fmla="*/ 12001 h 139541"/>
                <a:gd name="connsiteX12" fmla="*/ 40005 w 48863"/>
                <a:gd name="connsiteY12" fmla="*/ 10001 h 139541"/>
                <a:gd name="connsiteX13" fmla="*/ 30385 w 48863"/>
                <a:gd name="connsiteY13" fmla="*/ 14859 h 139541"/>
                <a:gd name="connsiteX14" fmla="*/ 27432 w 48863"/>
                <a:gd name="connsiteY14" fmla="*/ 25908 h 139541"/>
                <a:gd name="connsiteX15" fmla="*/ 27337 w 48863"/>
                <a:gd name="connsiteY15" fmla="*/ 38195 h 139541"/>
                <a:gd name="connsiteX16" fmla="*/ 27337 w 48863"/>
                <a:gd name="connsiteY16" fmla="*/ 46292 h 139541"/>
                <a:gd name="connsiteX17" fmla="*/ 46292 w 48863"/>
                <a:gd name="connsiteY17" fmla="*/ 46292 h 139541"/>
                <a:gd name="connsiteX18" fmla="*/ 46292 w 48863"/>
                <a:gd name="connsiteY18" fmla="*/ 56197 h 139541"/>
                <a:gd name="connsiteX19" fmla="*/ 27337 w 48863"/>
                <a:gd name="connsiteY19" fmla="*/ 56197 h 139541"/>
                <a:gd name="connsiteX20" fmla="*/ 27337 w 48863"/>
                <a:gd name="connsiteY20" fmla="*/ 139541 h 139541"/>
                <a:gd name="connsiteX21" fmla="*/ 16954 w 48863"/>
                <a:gd name="connsiteY21" fmla="*/ 139541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863" h="139541">
                  <a:moveTo>
                    <a:pt x="16954" y="139255"/>
                  </a:moveTo>
                  <a:lnTo>
                    <a:pt x="16954" y="55912"/>
                  </a:lnTo>
                  <a:lnTo>
                    <a:pt x="0" y="55912"/>
                  </a:lnTo>
                  <a:lnTo>
                    <a:pt x="0" y="46006"/>
                  </a:lnTo>
                  <a:lnTo>
                    <a:pt x="16954" y="46006"/>
                  </a:lnTo>
                  <a:lnTo>
                    <a:pt x="16954" y="39243"/>
                  </a:lnTo>
                  <a:cubicBezTo>
                    <a:pt x="16859" y="32575"/>
                    <a:pt x="17145" y="26289"/>
                    <a:pt x="17907" y="20383"/>
                  </a:cubicBezTo>
                  <a:cubicBezTo>
                    <a:pt x="18669" y="14478"/>
                    <a:pt x="20669" y="9620"/>
                    <a:pt x="23813" y="5810"/>
                  </a:cubicBezTo>
                  <a:cubicBezTo>
                    <a:pt x="26956" y="2000"/>
                    <a:pt x="32099" y="95"/>
                    <a:pt x="39148" y="0"/>
                  </a:cubicBezTo>
                  <a:cubicBezTo>
                    <a:pt x="40862" y="0"/>
                    <a:pt x="42672" y="95"/>
                    <a:pt x="44482" y="476"/>
                  </a:cubicBezTo>
                  <a:cubicBezTo>
                    <a:pt x="46292" y="762"/>
                    <a:pt x="47816" y="1238"/>
                    <a:pt x="48863" y="1905"/>
                  </a:cubicBezTo>
                  <a:lnTo>
                    <a:pt x="48196" y="12001"/>
                  </a:lnTo>
                  <a:cubicBezTo>
                    <a:pt x="45910" y="10668"/>
                    <a:pt x="43148" y="10001"/>
                    <a:pt x="40005" y="10001"/>
                  </a:cubicBezTo>
                  <a:cubicBezTo>
                    <a:pt x="35433" y="10096"/>
                    <a:pt x="32195" y="11716"/>
                    <a:pt x="30385" y="14859"/>
                  </a:cubicBezTo>
                  <a:cubicBezTo>
                    <a:pt x="28575" y="17907"/>
                    <a:pt x="27623" y="21622"/>
                    <a:pt x="27432" y="25908"/>
                  </a:cubicBezTo>
                  <a:cubicBezTo>
                    <a:pt x="27242" y="30194"/>
                    <a:pt x="27146" y="34290"/>
                    <a:pt x="27337" y="38195"/>
                  </a:cubicBezTo>
                  <a:lnTo>
                    <a:pt x="27337" y="46292"/>
                  </a:lnTo>
                  <a:lnTo>
                    <a:pt x="46292" y="46292"/>
                  </a:lnTo>
                  <a:lnTo>
                    <a:pt x="46292" y="56197"/>
                  </a:lnTo>
                  <a:lnTo>
                    <a:pt x="27337" y="56197"/>
                  </a:lnTo>
                  <a:lnTo>
                    <a:pt x="27337" y="139541"/>
                  </a:lnTo>
                  <a:lnTo>
                    <a:pt x="16954" y="139541"/>
                  </a:lnTo>
                  <a:close/>
                </a:path>
              </a:pathLst>
            </a:custGeom>
            <a:solidFill>
              <a:srgbClr val="222221"/>
            </a:solidFill>
            <a:ln w="0"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9644FBCD-4222-E3B9-A97A-4AFB82920F94}"/>
                </a:ext>
              </a:extLst>
            </p:cNvPr>
            <p:cNvSpPr/>
            <p:nvPr/>
          </p:nvSpPr>
          <p:spPr>
            <a:xfrm>
              <a:off x="7404732" y="2499288"/>
              <a:ext cx="78299" cy="126396"/>
            </a:xfrm>
            <a:custGeom>
              <a:avLst/>
              <a:gdLst>
                <a:gd name="connsiteX0" fmla="*/ 4 w 78299"/>
                <a:gd name="connsiteY0" fmla="*/ 77533 h 126396"/>
                <a:gd name="connsiteX1" fmla="*/ 4100 w 78299"/>
                <a:gd name="connsiteY1" fmla="*/ 53530 h 126396"/>
                <a:gd name="connsiteX2" fmla="*/ 16959 w 78299"/>
                <a:gd name="connsiteY2" fmla="*/ 35719 h 126396"/>
                <a:gd name="connsiteX3" fmla="*/ 39152 w 78299"/>
                <a:gd name="connsiteY3" fmla="*/ 28670 h 126396"/>
                <a:gd name="connsiteX4" fmla="*/ 61345 w 78299"/>
                <a:gd name="connsiteY4" fmla="*/ 35719 h 126396"/>
                <a:gd name="connsiteX5" fmla="*/ 74204 w 78299"/>
                <a:gd name="connsiteY5" fmla="*/ 53530 h 126396"/>
                <a:gd name="connsiteX6" fmla="*/ 78300 w 78299"/>
                <a:gd name="connsiteY6" fmla="*/ 77533 h 126396"/>
                <a:gd name="connsiteX7" fmla="*/ 74204 w 78299"/>
                <a:gd name="connsiteY7" fmla="*/ 101537 h 126396"/>
                <a:gd name="connsiteX8" fmla="*/ 61345 w 78299"/>
                <a:gd name="connsiteY8" fmla="*/ 119348 h 126396"/>
                <a:gd name="connsiteX9" fmla="*/ 39152 w 78299"/>
                <a:gd name="connsiteY9" fmla="*/ 126397 h 126396"/>
                <a:gd name="connsiteX10" fmla="*/ 16959 w 78299"/>
                <a:gd name="connsiteY10" fmla="*/ 119348 h 126396"/>
                <a:gd name="connsiteX11" fmla="*/ 4100 w 78299"/>
                <a:gd name="connsiteY11" fmla="*/ 101537 h 126396"/>
                <a:gd name="connsiteX12" fmla="*/ 4 w 78299"/>
                <a:gd name="connsiteY12" fmla="*/ 77533 h 126396"/>
                <a:gd name="connsiteX13" fmla="*/ 4 w 78299"/>
                <a:gd name="connsiteY13" fmla="*/ 77533 h 126396"/>
                <a:gd name="connsiteX14" fmla="*/ 11339 w 78299"/>
                <a:gd name="connsiteY14" fmla="*/ 77533 h 126396"/>
                <a:gd name="connsiteX15" fmla="*/ 14482 w 78299"/>
                <a:gd name="connsiteY15" fmla="*/ 97250 h 126396"/>
                <a:gd name="connsiteX16" fmla="*/ 23817 w 78299"/>
                <a:gd name="connsiteY16" fmla="*/ 111252 h 126396"/>
                <a:gd name="connsiteX17" fmla="*/ 39057 w 78299"/>
                <a:gd name="connsiteY17" fmla="*/ 116586 h 126396"/>
                <a:gd name="connsiteX18" fmla="*/ 54297 w 78299"/>
                <a:gd name="connsiteY18" fmla="*/ 111252 h 126396"/>
                <a:gd name="connsiteX19" fmla="*/ 63631 w 78299"/>
                <a:gd name="connsiteY19" fmla="*/ 97250 h 126396"/>
                <a:gd name="connsiteX20" fmla="*/ 66775 w 78299"/>
                <a:gd name="connsiteY20" fmla="*/ 77533 h 126396"/>
                <a:gd name="connsiteX21" fmla="*/ 63631 w 78299"/>
                <a:gd name="connsiteY21" fmla="*/ 57817 h 126396"/>
                <a:gd name="connsiteX22" fmla="*/ 54297 w 78299"/>
                <a:gd name="connsiteY22" fmla="*/ 43815 h 126396"/>
                <a:gd name="connsiteX23" fmla="*/ 39057 w 78299"/>
                <a:gd name="connsiteY23" fmla="*/ 38481 h 126396"/>
                <a:gd name="connsiteX24" fmla="*/ 23817 w 78299"/>
                <a:gd name="connsiteY24" fmla="*/ 43815 h 126396"/>
                <a:gd name="connsiteX25" fmla="*/ 14482 w 78299"/>
                <a:gd name="connsiteY25" fmla="*/ 57817 h 126396"/>
                <a:gd name="connsiteX26" fmla="*/ 11339 w 78299"/>
                <a:gd name="connsiteY26" fmla="*/ 77533 h 126396"/>
                <a:gd name="connsiteX27" fmla="*/ 11339 w 78299"/>
                <a:gd name="connsiteY27" fmla="*/ 77533 h 126396"/>
                <a:gd name="connsiteX28" fmla="*/ 47058 w 78299"/>
                <a:gd name="connsiteY28" fmla="*/ 15335 h 126396"/>
                <a:gd name="connsiteX29" fmla="*/ 47058 w 78299"/>
                <a:gd name="connsiteY29" fmla="*/ 0 h 126396"/>
                <a:gd name="connsiteX30" fmla="*/ 59440 w 78299"/>
                <a:gd name="connsiteY30" fmla="*/ 0 h 126396"/>
                <a:gd name="connsiteX31" fmla="*/ 59440 w 78299"/>
                <a:gd name="connsiteY31" fmla="*/ 15335 h 126396"/>
                <a:gd name="connsiteX32" fmla="*/ 47058 w 78299"/>
                <a:gd name="connsiteY32" fmla="*/ 15335 h 126396"/>
                <a:gd name="connsiteX33" fmla="*/ 18959 w 78299"/>
                <a:gd name="connsiteY33" fmla="*/ 15335 h 126396"/>
                <a:gd name="connsiteX34" fmla="*/ 18959 w 78299"/>
                <a:gd name="connsiteY34" fmla="*/ 0 h 126396"/>
                <a:gd name="connsiteX35" fmla="*/ 31342 w 78299"/>
                <a:gd name="connsiteY35" fmla="*/ 0 h 126396"/>
                <a:gd name="connsiteX36" fmla="*/ 31342 w 78299"/>
                <a:gd name="connsiteY36" fmla="*/ 15335 h 126396"/>
                <a:gd name="connsiteX37" fmla="*/ 18959 w 78299"/>
                <a:gd name="connsiteY37" fmla="*/ 15335 h 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8299" h="126396">
                  <a:moveTo>
                    <a:pt x="4" y="77533"/>
                  </a:moveTo>
                  <a:cubicBezTo>
                    <a:pt x="4" y="68961"/>
                    <a:pt x="1338" y="60960"/>
                    <a:pt x="4100" y="53530"/>
                  </a:cubicBezTo>
                  <a:cubicBezTo>
                    <a:pt x="6862" y="46196"/>
                    <a:pt x="11149" y="40196"/>
                    <a:pt x="16959" y="35719"/>
                  </a:cubicBezTo>
                  <a:cubicBezTo>
                    <a:pt x="22769" y="31147"/>
                    <a:pt x="30199" y="28861"/>
                    <a:pt x="39152" y="28670"/>
                  </a:cubicBezTo>
                  <a:cubicBezTo>
                    <a:pt x="48201" y="28766"/>
                    <a:pt x="55630" y="31147"/>
                    <a:pt x="61345" y="35719"/>
                  </a:cubicBezTo>
                  <a:cubicBezTo>
                    <a:pt x="67156" y="40291"/>
                    <a:pt x="71442" y="46196"/>
                    <a:pt x="74204" y="53530"/>
                  </a:cubicBezTo>
                  <a:cubicBezTo>
                    <a:pt x="76966" y="60865"/>
                    <a:pt x="78300" y="68866"/>
                    <a:pt x="78300" y="77533"/>
                  </a:cubicBezTo>
                  <a:cubicBezTo>
                    <a:pt x="78300" y="86106"/>
                    <a:pt x="76966" y="94107"/>
                    <a:pt x="74204" y="101537"/>
                  </a:cubicBezTo>
                  <a:cubicBezTo>
                    <a:pt x="71442" y="108871"/>
                    <a:pt x="67156" y="114872"/>
                    <a:pt x="61345" y="119348"/>
                  </a:cubicBezTo>
                  <a:cubicBezTo>
                    <a:pt x="55535" y="123920"/>
                    <a:pt x="48201" y="126206"/>
                    <a:pt x="39152" y="126397"/>
                  </a:cubicBezTo>
                  <a:cubicBezTo>
                    <a:pt x="30103" y="126302"/>
                    <a:pt x="22674" y="123920"/>
                    <a:pt x="16959" y="119348"/>
                  </a:cubicBezTo>
                  <a:cubicBezTo>
                    <a:pt x="11149" y="114776"/>
                    <a:pt x="6862" y="108871"/>
                    <a:pt x="4100" y="101537"/>
                  </a:cubicBezTo>
                  <a:cubicBezTo>
                    <a:pt x="1338" y="94202"/>
                    <a:pt x="-91" y="86201"/>
                    <a:pt x="4" y="77533"/>
                  </a:cubicBezTo>
                  <a:lnTo>
                    <a:pt x="4" y="77533"/>
                  </a:lnTo>
                  <a:close/>
                  <a:moveTo>
                    <a:pt x="11339" y="77533"/>
                  </a:moveTo>
                  <a:cubicBezTo>
                    <a:pt x="11339" y="84773"/>
                    <a:pt x="12387" y="91345"/>
                    <a:pt x="14482" y="97250"/>
                  </a:cubicBezTo>
                  <a:cubicBezTo>
                    <a:pt x="16578" y="103061"/>
                    <a:pt x="19721" y="107728"/>
                    <a:pt x="23817" y="111252"/>
                  </a:cubicBezTo>
                  <a:cubicBezTo>
                    <a:pt x="27913" y="114681"/>
                    <a:pt x="33056" y="116491"/>
                    <a:pt x="39057" y="116586"/>
                  </a:cubicBezTo>
                  <a:cubicBezTo>
                    <a:pt x="45058" y="116586"/>
                    <a:pt x="50201" y="114776"/>
                    <a:pt x="54297" y="111252"/>
                  </a:cubicBezTo>
                  <a:cubicBezTo>
                    <a:pt x="58393" y="107823"/>
                    <a:pt x="61536" y="103156"/>
                    <a:pt x="63631" y="97250"/>
                  </a:cubicBezTo>
                  <a:cubicBezTo>
                    <a:pt x="65727" y="91440"/>
                    <a:pt x="66775" y="84868"/>
                    <a:pt x="66775" y="77533"/>
                  </a:cubicBezTo>
                  <a:cubicBezTo>
                    <a:pt x="66775" y="70295"/>
                    <a:pt x="65727" y="63722"/>
                    <a:pt x="63631" y="57817"/>
                  </a:cubicBezTo>
                  <a:cubicBezTo>
                    <a:pt x="61536" y="52006"/>
                    <a:pt x="58393" y="47339"/>
                    <a:pt x="54297" y="43815"/>
                  </a:cubicBezTo>
                  <a:cubicBezTo>
                    <a:pt x="50201" y="40386"/>
                    <a:pt x="45058" y="38576"/>
                    <a:pt x="39057" y="38481"/>
                  </a:cubicBezTo>
                  <a:cubicBezTo>
                    <a:pt x="33056" y="38481"/>
                    <a:pt x="27913" y="40291"/>
                    <a:pt x="23817" y="43815"/>
                  </a:cubicBezTo>
                  <a:cubicBezTo>
                    <a:pt x="19721" y="47244"/>
                    <a:pt x="16578" y="51911"/>
                    <a:pt x="14482" y="57817"/>
                  </a:cubicBezTo>
                  <a:cubicBezTo>
                    <a:pt x="12387" y="63627"/>
                    <a:pt x="11339" y="70199"/>
                    <a:pt x="11339" y="77533"/>
                  </a:cubicBezTo>
                  <a:lnTo>
                    <a:pt x="11339" y="77533"/>
                  </a:lnTo>
                  <a:close/>
                  <a:moveTo>
                    <a:pt x="47058" y="15335"/>
                  </a:moveTo>
                  <a:lnTo>
                    <a:pt x="47058" y="0"/>
                  </a:lnTo>
                  <a:lnTo>
                    <a:pt x="59440" y="0"/>
                  </a:lnTo>
                  <a:lnTo>
                    <a:pt x="59440" y="15335"/>
                  </a:lnTo>
                  <a:lnTo>
                    <a:pt x="47058" y="15335"/>
                  </a:lnTo>
                  <a:close/>
                  <a:moveTo>
                    <a:pt x="18959" y="15335"/>
                  </a:moveTo>
                  <a:lnTo>
                    <a:pt x="18959" y="0"/>
                  </a:lnTo>
                  <a:lnTo>
                    <a:pt x="31342" y="0"/>
                  </a:lnTo>
                  <a:lnTo>
                    <a:pt x="31342" y="15335"/>
                  </a:lnTo>
                  <a:lnTo>
                    <a:pt x="18959" y="15335"/>
                  </a:lnTo>
                  <a:close/>
                </a:path>
              </a:pathLst>
            </a:custGeom>
            <a:solidFill>
              <a:srgbClr val="222221"/>
            </a:solidFill>
            <a:ln w="0"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B43E8856-9ED9-4517-C544-E5CA0915322C}"/>
                </a:ext>
              </a:extLst>
            </p:cNvPr>
            <p:cNvSpPr/>
            <p:nvPr/>
          </p:nvSpPr>
          <p:spPr>
            <a:xfrm>
              <a:off x="7502082" y="2527958"/>
              <a:ext cx="39433" cy="95535"/>
            </a:xfrm>
            <a:custGeom>
              <a:avLst/>
              <a:gdLst>
                <a:gd name="connsiteX0" fmla="*/ 572 w 39433"/>
                <a:gd name="connsiteY0" fmla="*/ 95536 h 95535"/>
                <a:gd name="connsiteX1" fmla="*/ 572 w 39433"/>
                <a:gd name="connsiteY1" fmla="*/ 23146 h 95535"/>
                <a:gd name="connsiteX2" fmla="*/ 572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60 w 39433"/>
                <a:gd name="connsiteY7" fmla="*/ 6191 h 95535"/>
                <a:gd name="connsiteX8" fmla="*/ 32195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4 w 39433"/>
                <a:gd name="connsiteY14" fmla="*/ 32194 h 95535"/>
                <a:gd name="connsiteX15" fmla="*/ 10954 w 39433"/>
                <a:gd name="connsiteY15" fmla="*/ 49340 h 95535"/>
                <a:gd name="connsiteX16" fmla="*/ 10954 w 39433"/>
                <a:gd name="connsiteY16" fmla="*/ 95441 h 95535"/>
                <a:gd name="connsiteX17" fmla="*/ 572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2" y="95536"/>
                  </a:moveTo>
                  <a:lnTo>
                    <a:pt x="572" y="23146"/>
                  </a:lnTo>
                  <a:cubicBezTo>
                    <a:pt x="572" y="18193"/>
                    <a:pt x="572" y="14288"/>
                    <a:pt x="572" y="11430"/>
                  </a:cubicBezTo>
                  <a:cubicBezTo>
                    <a:pt x="572" y="8572"/>
                    <a:pt x="286" y="5524"/>
                    <a:pt x="0" y="2286"/>
                  </a:cubicBezTo>
                  <a:lnTo>
                    <a:pt x="10382" y="2286"/>
                  </a:lnTo>
                  <a:lnTo>
                    <a:pt x="10382" y="20193"/>
                  </a:lnTo>
                  <a:lnTo>
                    <a:pt x="10668" y="20193"/>
                  </a:lnTo>
                  <a:cubicBezTo>
                    <a:pt x="12573" y="14764"/>
                    <a:pt x="15240" y="10096"/>
                    <a:pt x="18860" y="6191"/>
                  </a:cubicBezTo>
                  <a:cubicBezTo>
                    <a:pt x="22479" y="2286"/>
                    <a:pt x="26860" y="191"/>
                    <a:pt x="32195" y="0"/>
                  </a:cubicBezTo>
                  <a:cubicBezTo>
                    <a:pt x="33433" y="0"/>
                    <a:pt x="34766" y="95"/>
                    <a:pt x="36100" y="381"/>
                  </a:cubicBezTo>
                  <a:cubicBezTo>
                    <a:pt x="37433" y="571"/>
                    <a:pt x="38576" y="857"/>
                    <a:pt x="39433" y="1143"/>
                  </a:cubicBezTo>
                  <a:lnTo>
                    <a:pt x="39433" y="13240"/>
                  </a:lnTo>
                  <a:cubicBezTo>
                    <a:pt x="37148" y="12478"/>
                    <a:pt x="34671" y="12097"/>
                    <a:pt x="31909" y="12097"/>
                  </a:cubicBezTo>
                  <a:cubicBezTo>
                    <a:pt x="26480" y="12287"/>
                    <a:pt x="22193" y="14192"/>
                    <a:pt x="19145" y="18002"/>
                  </a:cubicBezTo>
                  <a:cubicBezTo>
                    <a:pt x="16097" y="21812"/>
                    <a:pt x="14002" y="26575"/>
                    <a:pt x="12764" y="32194"/>
                  </a:cubicBezTo>
                  <a:cubicBezTo>
                    <a:pt x="11525" y="37909"/>
                    <a:pt x="10954" y="43624"/>
                    <a:pt x="10954" y="49340"/>
                  </a:cubicBezTo>
                  <a:lnTo>
                    <a:pt x="10954" y="95441"/>
                  </a:lnTo>
                  <a:lnTo>
                    <a:pt x="572" y="95441"/>
                  </a:lnTo>
                  <a:close/>
                </a:path>
              </a:pathLst>
            </a:custGeom>
            <a:solidFill>
              <a:srgbClr val="222221"/>
            </a:solidFill>
            <a:ln w="0"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3630E923-0F00-D892-D11E-C237FFE315CB}"/>
                </a:ext>
              </a:extLst>
            </p:cNvPr>
            <p:cNvSpPr/>
            <p:nvPr/>
          </p:nvSpPr>
          <p:spPr>
            <a:xfrm>
              <a:off x="7549517" y="2486143"/>
              <a:ext cx="71437" cy="139450"/>
            </a:xfrm>
            <a:custGeom>
              <a:avLst/>
              <a:gdLst>
                <a:gd name="connsiteX0" fmla="*/ 71438 w 71437"/>
                <a:gd name="connsiteY0" fmla="*/ 191 h 139450"/>
                <a:gd name="connsiteX1" fmla="*/ 71438 w 71437"/>
                <a:gd name="connsiteY1" fmla="*/ 137351 h 139450"/>
                <a:gd name="connsiteX2" fmla="*/ 61055 w 71437"/>
                <a:gd name="connsiteY2" fmla="*/ 137351 h 139450"/>
                <a:gd name="connsiteX3" fmla="*/ 61055 w 71437"/>
                <a:gd name="connsiteY3" fmla="*/ 122492 h 139450"/>
                <a:gd name="connsiteX4" fmla="*/ 60769 w 71437"/>
                <a:gd name="connsiteY4" fmla="*/ 122492 h 139450"/>
                <a:gd name="connsiteX5" fmla="*/ 50102 w 71437"/>
                <a:gd name="connsiteY5" fmla="*/ 135446 h 139450"/>
                <a:gd name="connsiteX6" fmla="*/ 34576 w 71437"/>
                <a:gd name="connsiteY6" fmla="*/ 139446 h 139450"/>
                <a:gd name="connsiteX7" fmla="*/ 15335 w 71437"/>
                <a:gd name="connsiteY7" fmla="*/ 132874 h 139450"/>
                <a:gd name="connsiteX8" fmla="*/ 3810 w 71437"/>
                <a:gd name="connsiteY8" fmla="*/ 115538 h 139450"/>
                <a:gd name="connsiteX9" fmla="*/ 0 w 71437"/>
                <a:gd name="connsiteY9" fmla="*/ 90583 h 139450"/>
                <a:gd name="connsiteX10" fmla="*/ 3524 w 71437"/>
                <a:gd name="connsiteY10" fmla="*/ 65342 h 139450"/>
                <a:gd name="connsiteX11" fmla="*/ 14669 w 71437"/>
                <a:gd name="connsiteY11" fmla="*/ 48101 h 139450"/>
                <a:gd name="connsiteX12" fmla="*/ 34576 w 71437"/>
                <a:gd name="connsiteY12" fmla="*/ 41720 h 139450"/>
                <a:gd name="connsiteX13" fmla="*/ 48387 w 71437"/>
                <a:gd name="connsiteY13" fmla="*/ 45339 h 139450"/>
                <a:gd name="connsiteX14" fmla="*/ 56959 w 71437"/>
                <a:gd name="connsiteY14" fmla="*/ 52959 h 139450"/>
                <a:gd name="connsiteX15" fmla="*/ 60769 w 71437"/>
                <a:gd name="connsiteY15" fmla="*/ 59627 h 139450"/>
                <a:gd name="connsiteX16" fmla="*/ 61055 w 71437"/>
                <a:gd name="connsiteY16" fmla="*/ 59627 h 139450"/>
                <a:gd name="connsiteX17" fmla="*/ 61055 w 71437"/>
                <a:gd name="connsiteY17" fmla="*/ 0 h 139450"/>
                <a:gd name="connsiteX18" fmla="*/ 71438 w 71437"/>
                <a:gd name="connsiteY18" fmla="*/ 0 h 139450"/>
                <a:gd name="connsiteX19" fmla="*/ 11335 w 71437"/>
                <a:gd name="connsiteY19" fmla="*/ 90678 h 139450"/>
                <a:gd name="connsiteX20" fmla="*/ 13430 w 71437"/>
                <a:gd name="connsiteY20" fmla="*/ 108776 h 139450"/>
                <a:gd name="connsiteX21" fmla="*/ 21050 w 71437"/>
                <a:gd name="connsiteY21" fmla="*/ 123539 h 139450"/>
                <a:gd name="connsiteX22" fmla="*/ 36290 w 71437"/>
                <a:gd name="connsiteY22" fmla="*/ 129635 h 139450"/>
                <a:gd name="connsiteX23" fmla="*/ 50959 w 71437"/>
                <a:gd name="connsiteY23" fmla="*/ 123349 h 139450"/>
                <a:gd name="connsiteX24" fmla="*/ 58865 w 71437"/>
                <a:gd name="connsiteY24" fmla="*/ 108395 h 139450"/>
                <a:gd name="connsiteX25" fmla="*/ 61246 w 71437"/>
                <a:gd name="connsiteY25" fmla="*/ 90773 h 139450"/>
                <a:gd name="connsiteX26" fmla="*/ 58865 w 71437"/>
                <a:gd name="connsiteY26" fmla="*/ 73152 h 139450"/>
                <a:gd name="connsiteX27" fmla="*/ 50959 w 71437"/>
                <a:gd name="connsiteY27" fmla="*/ 58198 h 139450"/>
                <a:gd name="connsiteX28" fmla="*/ 36290 w 71437"/>
                <a:gd name="connsiteY28" fmla="*/ 51911 h 139450"/>
                <a:gd name="connsiteX29" fmla="*/ 21050 w 71437"/>
                <a:gd name="connsiteY29" fmla="*/ 58007 h 139450"/>
                <a:gd name="connsiteX30" fmla="*/ 13430 w 71437"/>
                <a:gd name="connsiteY30" fmla="*/ 72771 h 139450"/>
                <a:gd name="connsiteX31" fmla="*/ 11335 w 71437"/>
                <a:gd name="connsiteY31" fmla="*/ 90869 h 139450"/>
                <a:gd name="connsiteX32" fmla="*/ 11335 w 71437"/>
                <a:gd name="connsiteY32" fmla="*/ 90869 h 13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437" h="139450">
                  <a:moveTo>
                    <a:pt x="71438" y="191"/>
                  </a:moveTo>
                  <a:lnTo>
                    <a:pt x="71438" y="137351"/>
                  </a:lnTo>
                  <a:lnTo>
                    <a:pt x="61055" y="137351"/>
                  </a:lnTo>
                  <a:lnTo>
                    <a:pt x="61055" y="122492"/>
                  </a:lnTo>
                  <a:lnTo>
                    <a:pt x="60769" y="122492"/>
                  </a:lnTo>
                  <a:cubicBezTo>
                    <a:pt x="58007" y="128397"/>
                    <a:pt x="54388" y="132683"/>
                    <a:pt x="50102" y="135446"/>
                  </a:cubicBezTo>
                  <a:cubicBezTo>
                    <a:pt x="45815" y="138208"/>
                    <a:pt x="40577" y="139541"/>
                    <a:pt x="34576" y="139446"/>
                  </a:cubicBezTo>
                  <a:cubicBezTo>
                    <a:pt x="26860" y="139446"/>
                    <a:pt x="20479" y="137160"/>
                    <a:pt x="15335" y="132874"/>
                  </a:cubicBezTo>
                  <a:cubicBezTo>
                    <a:pt x="10192" y="128588"/>
                    <a:pt x="6382" y="122873"/>
                    <a:pt x="3810" y="115538"/>
                  </a:cubicBezTo>
                  <a:cubicBezTo>
                    <a:pt x="1238" y="108204"/>
                    <a:pt x="0" y="99917"/>
                    <a:pt x="0" y="90583"/>
                  </a:cubicBezTo>
                  <a:cubicBezTo>
                    <a:pt x="0" y="81058"/>
                    <a:pt x="1143" y="72676"/>
                    <a:pt x="3524" y="65342"/>
                  </a:cubicBezTo>
                  <a:cubicBezTo>
                    <a:pt x="5906" y="58007"/>
                    <a:pt x="9620" y="52292"/>
                    <a:pt x="14669" y="48101"/>
                  </a:cubicBezTo>
                  <a:cubicBezTo>
                    <a:pt x="19717" y="43910"/>
                    <a:pt x="26384" y="41815"/>
                    <a:pt x="34576" y="41720"/>
                  </a:cubicBezTo>
                  <a:cubicBezTo>
                    <a:pt x="40100" y="41815"/>
                    <a:pt x="44672" y="43053"/>
                    <a:pt x="48387" y="45339"/>
                  </a:cubicBezTo>
                  <a:cubicBezTo>
                    <a:pt x="52102" y="47625"/>
                    <a:pt x="54959" y="50197"/>
                    <a:pt x="56959" y="52959"/>
                  </a:cubicBezTo>
                  <a:cubicBezTo>
                    <a:pt x="58960" y="55721"/>
                    <a:pt x="60293" y="58007"/>
                    <a:pt x="60769" y="59627"/>
                  </a:cubicBezTo>
                  <a:lnTo>
                    <a:pt x="61055" y="59627"/>
                  </a:lnTo>
                  <a:lnTo>
                    <a:pt x="61055" y="0"/>
                  </a:lnTo>
                  <a:lnTo>
                    <a:pt x="71438" y="0"/>
                  </a:lnTo>
                  <a:close/>
                  <a:moveTo>
                    <a:pt x="11335" y="90678"/>
                  </a:moveTo>
                  <a:cubicBezTo>
                    <a:pt x="11335" y="96869"/>
                    <a:pt x="12002" y="102870"/>
                    <a:pt x="13430" y="108776"/>
                  </a:cubicBezTo>
                  <a:cubicBezTo>
                    <a:pt x="14859" y="114681"/>
                    <a:pt x="17335" y="119634"/>
                    <a:pt x="21050" y="123539"/>
                  </a:cubicBezTo>
                  <a:cubicBezTo>
                    <a:pt x="24670" y="127445"/>
                    <a:pt x="29718" y="129445"/>
                    <a:pt x="36290" y="129635"/>
                  </a:cubicBezTo>
                  <a:cubicBezTo>
                    <a:pt x="42386" y="129445"/>
                    <a:pt x="47244" y="127349"/>
                    <a:pt x="50959" y="123349"/>
                  </a:cubicBezTo>
                  <a:cubicBezTo>
                    <a:pt x="54578" y="119348"/>
                    <a:pt x="57245" y="114300"/>
                    <a:pt x="58865" y="108395"/>
                  </a:cubicBezTo>
                  <a:cubicBezTo>
                    <a:pt x="60484" y="102489"/>
                    <a:pt x="61246" y="96584"/>
                    <a:pt x="61246" y="90773"/>
                  </a:cubicBezTo>
                  <a:cubicBezTo>
                    <a:pt x="61246" y="84963"/>
                    <a:pt x="60484" y="79058"/>
                    <a:pt x="58865" y="73152"/>
                  </a:cubicBezTo>
                  <a:cubicBezTo>
                    <a:pt x="57245" y="67247"/>
                    <a:pt x="54673" y="62198"/>
                    <a:pt x="50959" y="58198"/>
                  </a:cubicBezTo>
                  <a:cubicBezTo>
                    <a:pt x="47339" y="54197"/>
                    <a:pt x="42386" y="52007"/>
                    <a:pt x="36290" y="51911"/>
                  </a:cubicBezTo>
                  <a:cubicBezTo>
                    <a:pt x="29813" y="52102"/>
                    <a:pt x="24670" y="54102"/>
                    <a:pt x="21050" y="58007"/>
                  </a:cubicBezTo>
                  <a:cubicBezTo>
                    <a:pt x="17431" y="61913"/>
                    <a:pt x="14859" y="66866"/>
                    <a:pt x="13430" y="72771"/>
                  </a:cubicBezTo>
                  <a:cubicBezTo>
                    <a:pt x="12002" y="78677"/>
                    <a:pt x="11335" y="84773"/>
                    <a:pt x="11335" y="90869"/>
                  </a:cubicBezTo>
                  <a:lnTo>
                    <a:pt x="11335" y="90869"/>
                  </a:lnTo>
                  <a:close/>
                </a:path>
              </a:pathLst>
            </a:custGeom>
            <a:solidFill>
              <a:srgbClr val="222221"/>
            </a:solidFill>
            <a:ln w="0"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905E7DC8-2BAF-6C8E-0091-8480E5452341}"/>
                </a:ext>
              </a:extLst>
            </p:cNvPr>
            <p:cNvSpPr/>
            <p:nvPr/>
          </p:nvSpPr>
          <p:spPr>
            <a:xfrm>
              <a:off x="7639618" y="2528053"/>
              <a:ext cx="68870" cy="97631"/>
            </a:xfrm>
            <a:custGeom>
              <a:avLst/>
              <a:gdLst>
                <a:gd name="connsiteX0" fmla="*/ 62584 w 68870"/>
                <a:gd name="connsiteY0" fmla="*/ 80772 h 97631"/>
                <a:gd name="connsiteX1" fmla="*/ 62584 w 68870"/>
                <a:gd name="connsiteY1" fmla="*/ 92488 h 97631"/>
                <a:gd name="connsiteX2" fmla="*/ 50583 w 68870"/>
                <a:gd name="connsiteY2" fmla="*/ 96298 h 97631"/>
                <a:gd name="connsiteX3" fmla="*/ 38200 w 68870"/>
                <a:gd name="connsiteY3" fmla="*/ 97631 h 97631"/>
                <a:gd name="connsiteX4" fmla="*/ 15912 w 68870"/>
                <a:gd name="connsiteY4" fmla="*/ 91154 h 97631"/>
                <a:gd name="connsiteX5" fmla="*/ 3720 w 68870"/>
                <a:gd name="connsiteY5" fmla="*/ 73819 h 97631"/>
                <a:gd name="connsiteX6" fmla="*/ 5 w 68870"/>
                <a:gd name="connsiteY6" fmla="*/ 48768 h 97631"/>
                <a:gd name="connsiteX7" fmla="*/ 4482 w 68870"/>
                <a:gd name="connsiteY7" fmla="*/ 23431 h 97631"/>
                <a:gd name="connsiteX8" fmla="*/ 16769 w 68870"/>
                <a:gd name="connsiteY8" fmla="*/ 6286 h 97631"/>
                <a:gd name="connsiteX9" fmla="*/ 35343 w 68870"/>
                <a:gd name="connsiteY9" fmla="*/ 0 h 97631"/>
                <a:gd name="connsiteX10" fmla="*/ 54583 w 68870"/>
                <a:gd name="connsiteY10" fmla="*/ 6382 h 97631"/>
                <a:gd name="connsiteX11" fmla="*/ 65442 w 68870"/>
                <a:gd name="connsiteY11" fmla="*/ 23051 h 97631"/>
                <a:gd name="connsiteX12" fmla="*/ 68871 w 68870"/>
                <a:gd name="connsiteY12" fmla="*/ 46196 h 97631"/>
                <a:gd name="connsiteX13" fmla="*/ 68871 w 68870"/>
                <a:gd name="connsiteY13" fmla="*/ 52006 h 97631"/>
                <a:gd name="connsiteX14" fmla="*/ 11435 w 68870"/>
                <a:gd name="connsiteY14" fmla="*/ 52006 h 97631"/>
                <a:gd name="connsiteX15" fmla="*/ 14578 w 68870"/>
                <a:gd name="connsiteY15" fmla="*/ 70009 h 97631"/>
                <a:gd name="connsiteX16" fmla="*/ 23913 w 68870"/>
                <a:gd name="connsiteY16" fmla="*/ 82772 h 97631"/>
                <a:gd name="connsiteX17" fmla="*/ 39153 w 68870"/>
                <a:gd name="connsiteY17" fmla="*/ 87630 h 97631"/>
                <a:gd name="connsiteX18" fmla="*/ 51916 w 68870"/>
                <a:gd name="connsiteY18" fmla="*/ 85439 h 97631"/>
                <a:gd name="connsiteX19" fmla="*/ 62680 w 68870"/>
                <a:gd name="connsiteY19" fmla="*/ 80677 h 97631"/>
                <a:gd name="connsiteX20" fmla="*/ 62680 w 68870"/>
                <a:gd name="connsiteY20" fmla="*/ 80677 h 97631"/>
                <a:gd name="connsiteX21" fmla="*/ 11435 w 68870"/>
                <a:gd name="connsiteY21" fmla="*/ 42196 h 97631"/>
                <a:gd name="connsiteX22" fmla="*/ 57536 w 68870"/>
                <a:gd name="connsiteY22" fmla="*/ 42196 h 97631"/>
                <a:gd name="connsiteX23" fmla="*/ 55441 w 68870"/>
                <a:gd name="connsiteY23" fmla="*/ 26575 h 97631"/>
                <a:gd name="connsiteX24" fmla="*/ 48583 w 68870"/>
                <a:gd name="connsiteY24" fmla="*/ 14573 h 97631"/>
                <a:gd name="connsiteX25" fmla="*/ 36200 w 68870"/>
                <a:gd name="connsiteY25" fmla="*/ 9811 h 97631"/>
                <a:gd name="connsiteX26" fmla="*/ 22960 w 68870"/>
                <a:gd name="connsiteY26" fmla="*/ 14764 h 97631"/>
                <a:gd name="connsiteX27" fmla="*/ 14483 w 68870"/>
                <a:gd name="connsiteY27" fmla="*/ 26956 h 97631"/>
                <a:gd name="connsiteX28" fmla="*/ 11530 w 68870"/>
                <a:gd name="connsiteY28" fmla="*/ 42196 h 97631"/>
                <a:gd name="connsiteX29" fmla="*/ 11530 w 68870"/>
                <a:gd name="connsiteY29" fmla="*/ 42196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870" h="97631">
                  <a:moveTo>
                    <a:pt x="62584" y="80772"/>
                  </a:moveTo>
                  <a:lnTo>
                    <a:pt x="62584" y="92488"/>
                  </a:lnTo>
                  <a:cubicBezTo>
                    <a:pt x="58870" y="94107"/>
                    <a:pt x="54869" y="95441"/>
                    <a:pt x="50583" y="96298"/>
                  </a:cubicBezTo>
                  <a:cubicBezTo>
                    <a:pt x="46297" y="97155"/>
                    <a:pt x="42201" y="97631"/>
                    <a:pt x="38200" y="97631"/>
                  </a:cubicBezTo>
                  <a:cubicBezTo>
                    <a:pt x="28961" y="97631"/>
                    <a:pt x="21532" y="95441"/>
                    <a:pt x="15912" y="91154"/>
                  </a:cubicBezTo>
                  <a:cubicBezTo>
                    <a:pt x="10292" y="86963"/>
                    <a:pt x="6196" y="81153"/>
                    <a:pt x="3720" y="73819"/>
                  </a:cubicBezTo>
                  <a:cubicBezTo>
                    <a:pt x="1148" y="66484"/>
                    <a:pt x="-90" y="58102"/>
                    <a:pt x="5" y="48768"/>
                  </a:cubicBezTo>
                  <a:cubicBezTo>
                    <a:pt x="5" y="39148"/>
                    <a:pt x="1529" y="30766"/>
                    <a:pt x="4482" y="23431"/>
                  </a:cubicBezTo>
                  <a:cubicBezTo>
                    <a:pt x="7435" y="16097"/>
                    <a:pt x="11530" y="10382"/>
                    <a:pt x="16769" y="6286"/>
                  </a:cubicBezTo>
                  <a:cubicBezTo>
                    <a:pt x="22008" y="2191"/>
                    <a:pt x="28294" y="0"/>
                    <a:pt x="35343" y="0"/>
                  </a:cubicBezTo>
                  <a:cubicBezTo>
                    <a:pt x="43249" y="95"/>
                    <a:pt x="49630" y="2286"/>
                    <a:pt x="54583" y="6382"/>
                  </a:cubicBezTo>
                  <a:cubicBezTo>
                    <a:pt x="59536" y="10573"/>
                    <a:pt x="63156" y="16097"/>
                    <a:pt x="65442" y="23051"/>
                  </a:cubicBezTo>
                  <a:cubicBezTo>
                    <a:pt x="67728" y="30004"/>
                    <a:pt x="68871" y="37719"/>
                    <a:pt x="68871" y="46196"/>
                  </a:cubicBezTo>
                  <a:lnTo>
                    <a:pt x="68871" y="52006"/>
                  </a:lnTo>
                  <a:lnTo>
                    <a:pt x="11435" y="52006"/>
                  </a:lnTo>
                  <a:cubicBezTo>
                    <a:pt x="11435" y="58674"/>
                    <a:pt x="12483" y="64675"/>
                    <a:pt x="14578" y="70009"/>
                  </a:cubicBezTo>
                  <a:cubicBezTo>
                    <a:pt x="16674" y="75343"/>
                    <a:pt x="19722" y="79629"/>
                    <a:pt x="23913" y="82772"/>
                  </a:cubicBezTo>
                  <a:cubicBezTo>
                    <a:pt x="28009" y="85916"/>
                    <a:pt x="33057" y="87535"/>
                    <a:pt x="39153" y="87630"/>
                  </a:cubicBezTo>
                  <a:cubicBezTo>
                    <a:pt x="43153" y="87630"/>
                    <a:pt x="47344" y="86868"/>
                    <a:pt x="51916" y="85439"/>
                  </a:cubicBezTo>
                  <a:cubicBezTo>
                    <a:pt x="56393" y="84106"/>
                    <a:pt x="60013" y="82487"/>
                    <a:pt x="62680" y="80677"/>
                  </a:cubicBezTo>
                  <a:lnTo>
                    <a:pt x="62680" y="80677"/>
                  </a:lnTo>
                  <a:close/>
                  <a:moveTo>
                    <a:pt x="11435" y="42196"/>
                  </a:moveTo>
                  <a:lnTo>
                    <a:pt x="57536" y="42196"/>
                  </a:lnTo>
                  <a:cubicBezTo>
                    <a:pt x="57536" y="36671"/>
                    <a:pt x="56869" y="31432"/>
                    <a:pt x="55441" y="26575"/>
                  </a:cubicBezTo>
                  <a:cubicBezTo>
                    <a:pt x="54012" y="21717"/>
                    <a:pt x="51726" y="17717"/>
                    <a:pt x="48583" y="14573"/>
                  </a:cubicBezTo>
                  <a:cubicBezTo>
                    <a:pt x="45439" y="11525"/>
                    <a:pt x="41248" y="9906"/>
                    <a:pt x="36200" y="9811"/>
                  </a:cubicBezTo>
                  <a:cubicBezTo>
                    <a:pt x="31057" y="9906"/>
                    <a:pt x="26675" y="11621"/>
                    <a:pt x="22960" y="14764"/>
                  </a:cubicBezTo>
                  <a:cubicBezTo>
                    <a:pt x="19246" y="18002"/>
                    <a:pt x="16483" y="22003"/>
                    <a:pt x="14483" y="26956"/>
                  </a:cubicBezTo>
                  <a:cubicBezTo>
                    <a:pt x="12483" y="31909"/>
                    <a:pt x="11530" y="36957"/>
                    <a:pt x="11530" y="42196"/>
                  </a:cubicBezTo>
                  <a:lnTo>
                    <a:pt x="11530" y="42196"/>
                  </a:lnTo>
                  <a:close/>
                </a:path>
              </a:pathLst>
            </a:custGeom>
            <a:solidFill>
              <a:srgbClr val="222221"/>
            </a:solidFill>
            <a:ln w="0"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F9C10EF4-0327-9B86-DC0C-6D12BD5C4CE4}"/>
                </a:ext>
              </a:extLst>
            </p:cNvPr>
            <p:cNvSpPr/>
            <p:nvPr/>
          </p:nvSpPr>
          <p:spPr>
            <a:xfrm>
              <a:off x="7727539" y="2527958"/>
              <a:ext cx="39433" cy="95535"/>
            </a:xfrm>
            <a:custGeom>
              <a:avLst/>
              <a:gdLst>
                <a:gd name="connsiteX0" fmla="*/ 571 w 39433"/>
                <a:gd name="connsiteY0" fmla="*/ 95536 h 95535"/>
                <a:gd name="connsiteX1" fmla="*/ 571 w 39433"/>
                <a:gd name="connsiteY1" fmla="*/ 23146 h 95535"/>
                <a:gd name="connsiteX2" fmla="*/ 571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59 w 39433"/>
                <a:gd name="connsiteY7" fmla="*/ 6191 h 95535"/>
                <a:gd name="connsiteX8" fmla="*/ 32194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3 w 39433"/>
                <a:gd name="connsiteY14" fmla="*/ 32194 h 95535"/>
                <a:gd name="connsiteX15" fmla="*/ 11049 w 39433"/>
                <a:gd name="connsiteY15" fmla="*/ 49340 h 95535"/>
                <a:gd name="connsiteX16" fmla="*/ 11049 w 39433"/>
                <a:gd name="connsiteY16" fmla="*/ 95441 h 95535"/>
                <a:gd name="connsiteX17" fmla="*/ 667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1" y="95536"/>
                  </a:moveTo>
                  <a:lnTo>
                    <a:pt x="571" y="23146"/>
                  </a:lnTo>
                  <a:cubicBezTo>
                    <a:pt x="571" y="18193"/>
                    <a:pt x="571" y="14288"/>
                    <a:pt x="571" y="11430"/>
                  </a:cubicBezTo>
                  <a:cubicBezTo>
                    <a:pt x="571" y="8572"/>
                    <a:pt x="286" y="5524"/>
                    <a:pt x="0" y="2286"/>
                  </a:cubicBezTo>
                  <a:lnTo>
                    <a:pt x="10382" y="2286"/>
                  </a:lnTo>
                  <a:lnTo>
                    <a:pt x="10382" y="20193"/>
                  </a:lnTo>
                  <a:lnTo>
                    <a:pt x="10668" y="20193"/>
                  </a:lnTo>
                  <a:cubicBezTo>
                    <a:pt x="12573" y="14764"/>
                    <a:pt x="15240" y="10096"/>
                    <a:pt x="18859" y="6191"/>
                  </a:cubicBezTo>
                  <a:cubicBezTo>
                    <a:pt x="22479" y="2286"/>
                    <a:pt x="26860" y="191"/>
                    <a:pt x="32194" y="0"/>
                  </a:cubicBezTo>
                  <a:cubicBezTo>
                    <a:pt x="33433" y="0"/>
                    <a:pt x="34766" y="95"/>
                    <a:pt x="36100" y="381"/>
                  </a:cubicBezTo>
                  <a:cubicBezTo>
                    <a:pt x="37433" y="571"/>
                    <a:pt x="38576" y="857"/>
                    <a:pt x="39433" y="1143"/>
                  </a:cubicBezTo>
                  <a:lnTo>
                    <a:pt x="39433" y="13240"/>
                  </a:lnTo>
                  <a:cubicBezTo>
                    <a:pt x="37147" y="12478"/>
                    <a:pt x="34671" y="12097"/>
                    <a:pt x="31909" y="12097"/>
                  </a:cubicBezTo>
                  <a:cubicBezTo>
                    <a:pt x="26479" y="12287"/>
                    <a:pt x="22193" y="14192"/>
                    <a:pt x="19145" y="18002"/>
                  </a:cubicBezTo>
                  <a:cubicBezTo>
                    <a:pt x="16097" y="21812"/>
                    <a:pt x="14002" y="26575"/>
                    <a:pt x="12763" y="32194"/>
                  </a:cubicBezTo>
                  <a:cubicBezTo>
                    <a:pt x="11525" y="37909"/>
                    <a:pt x="10954" y="43624"/>
                    <a:pt x="11049" y="49340"/>
                  </a:cubicBezTo>
                  <a:lnTo>
                    <a:pt x="11049" y="95441"/>
                  </a:lnTo>
                  <a:lnTo>
                    <a:pt x="667" y="95441"/>
                  </a:lnTo>
                  <a:close/>
                </a:path>
              </a:pathLst>
            </a:custGeom>
            <a:solidFill>
              <a:srgbClr val="222221"/>
            </a:solidFill>
            <a:ln w="0" cap="flat">
              <a:noFill/>
              <a:prstDash val="solid"/>
              <a:miter/>
            </a:ln>
          </p:spPr>
          <p:txBody>
            <a:bodyPr rtlCol="0" anchor="ctr"/>
            <a:lstStyle/>
            <a:p>
              <a:endParaRPr lang="de-DE"/>
            </a:p>
          </p:txBody>
        </p:sp>
        <p:sp>
          <p:nvSpPr>
            <p:cNvPr id="68" name="Freihandform: Form 67">
              <a:extLst>
                <a:ext uri="{FF2B5EF4-FFF2-40B4-BE49-F238E27FC236}">
                  <a16:creationId xmlns:a16="http://schemas.microsoft.com/office/drawing/2014/main" id="{CDEC20C7-6E79-E49D-956B-C35832A510F5}"/>
                </a:ext>
              </a:extLst>
            </p:cNvPr>
            <p:cNvSpPr/>
            <p:nvPr/>
          </p:nvSpPr>
          <p:spPr>
            <a:xfrm>
              <a:off x="7783067" y="2530149"/>
              <a:ext cx="66011" cy="95535"/>
            </a:xfrm>
            <a:custGeom>
              <a:avLst/>
              <a:gdLst>
                <a:gd name="connsiteX0" fmla="*/ 65344 w 66011"/>
                <a:gd name="connsiteY0" fmla="*/ 0 h 95535"/>
                <a:gd name="connsiteX1" fmla="*/ 65344 w 66011"/>
                <a:gd name="connsiteY1" fmla="*/ 71342 h 95535"/>
                <a:gd name="connsiteX2" fmla="*/ 66011 w 66011"/>
                <a:gd name="connsiteY2" fmla="*/ 93250 h 95535"/>
                <a:gd name="connsiteX3" fmla="*/ 56010 w 66011"/>
                <a:gd name="connsiteY3" fmla="*/ 93250 h 95535"/>
                <a:gd name="connsiteX4" fmla="*/ 56010 w 66011"/>
                <a:gd name="connsiteY4" fmla="*/ 76581 h 95535"/>
                <a:gd name="connsiteX5" fmla="*/ 55724 w 66011"/>
                <a:gd name="connsiteY5" fmla="*/ 76581 h 95535"/>
                <a:gd name="connsiteX6" fmla="*/ 51057 w 66011"/>
                <a:gd name="connsiteY6" fmla="*/ 85249 h 95535"/>
                <a:gd name="connsiteX7" fmla="*/ 42675 w 66011"/>
                <a:gd name="connsiteY7" fmla="*/ 92488 h 95535"/>
                <a:gd name="connsiteX8" fmla="*/ 28673 w 66011"/>
                <a:gd name="connsiteY8" fmla="*/ 95536 h 95535"/>
                <a:gd name="connsiteX9" fmla="*/ 6575 w 66011"/>
                <a:gd name="connsiteY9" fmla="*/ 85249 h 95535"/>
                <a:gd name="connsiteX10" fmla="*/ 3 w 66011"/>
                <a:gd name="connsiteY10" fmla="*/ 59626 h 95535"/>
                <a:gd name="connsiteX11" fmla="*/ 3 w 66011"/>
                <a:gd name="connsiteY11" fmla="*/ 0 h 95535"/>
                <a:gd name="connsiteX12" fmla="*/ 10385 w 66011"/>
                <a:gd name="connsiteY12" fmla="*/ 0 h 95535"/>
                <a:gd name="connsiteX13" fmla="*/ 10385 w 66011"/>
                <a:gd name="connsiteY13" fmla="*/ 56674 h 95535"/>
                <a:gd name="connsiteX14" fmla="*/ 14957 w 66011"/>
                <a:gd name="connsiteY14" fmla="*/ 77724 h 95535"/>
                <a:gd name="connsiteX15" fmla="*/ 30292 w 66011"/>
                <a:gd name="connsiteY15" fmla="*/ 85630 h 95535"/>
                <a:gd name="connsiteX16" fmla="*/ 45151 w 66011"/>
                <a:gd name="connsiteY16" fmla="*/ 80296 h 95535"/>
                <a:gd name="connsiteX17" fmla="*/ 52867 w 66011"/>
                <a:gd name="connsiteY17" fmla="*/ 67342 h 95535"/>
                <a:gd name="connsiteX18" fmla="*/ 55057 w 66011"/>
                <a:gd name="connsiteY18" fmla="*/ 51625 h 95535"/>
                <a:gd name="connsiteX19" fmla="*/ 55057 w 66011"/>
                <a:gd name="connsiteY19" fmla="*/ 95 h 95535"/>
                <a:gd name="connsiteX20" fmla="*/ 65440 w 66011"/>
                <a:gd name="connsiteY20" fmla="*/ 95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011" h="95535">
                  <a:moveTo>
                    <a:pt x="65344" y="0"/>
                  </a:moveTo>
                  <a:lnTo>
                    <a:pt x="65344" y="71342"/>
                  </a:lnTo>
                  <a:cubicBezTo>
                    <a:pt x="65249" y="78486"/>
                    <a:pt x="65440" y="85820"/>
                    <a:pt x="66011" y="93250"/>
                  </a:cubicBezTo>
                  <a:lnTo>
                    <a:pt x="56010" y="93250"/>
                  </a:lnTo>
                  <a:lnTo>
                    <a:pt x="56010" y="76581"/>
                  </a:lnTo>
                  <a:lnTo>
                    <a:pt x="55724" y="76581"/>
                  </a:lnTo>
                  <a:cubicBezTo>
                    <a:pt x="54581" y="79439"/>
                    <a:pt x="53057" y="82296"/>
                    <a:pt x="51057" y="85249"/>
                  </a:cubicBezTo>
                  <a:cubicBezTo>
                    <a:pt x="49057" y="88106"/>
                    <a:pt x="46199" y="90488"/>
                    <a:pt x="42675" y="92488"/>
                  </a:cubicBezTo>
                  <a:cubicBezTo>
                    <a:pt x="39055" y="94393"/>
                    <a:pt x="34388" y="95441"/>
                    <a:pt x="28673" y="95536"/>
                  </a:cubicBezTo>
                  <a:cubicBezTo>
                    <a:pt x="18386" y="95345"/>
                    <a:pt x="11052" y="91916"/>
                    <a:pt x="6575" y="85249"/>
                  </a:cubicBezTo>
                  <a:cubicBezTo>
                    <a:pt x="2098" y="78676"/>
                    <a:pt x="-92" y="70104"/>
                    <a:pt x="3" y="59626"/>
                  </a:cubicBezTo>
                  <a:lnTo>
                    <a:pt x="3" y="0"/>
                  </a:lnTo>
                  <a:lnTo>
                    <a:pt x="10385" y="0"/>
                  </a:lnTo>
                  <a:lnTo>
                    <a:pt x="10385" y="56674"/>
                  </a:lnTo>
                  <a:cubicBezTo>
                    <a:pt x="10385" y="65532"/>
                    <a:pt x="11814" y="72580"/>
                    <a:pt x="14957" y="77724"/>
                  </a:cubicBezTo>
                  <a:cubicBezTo>
                    <a:pt x="18100" y="82868"/>
                    <a:pt x="23149" y="85439"/>
                    <a:pt x="30292" y="85630"/>
                  </a:cubicBezTo>
                  <a:cubicBezTo>
                    <a:pt x="36579" y="85534"/>
                    <a:pt x="41532" y="83725"/>
                    <a:pt x="45151" y="80296"/>
                  </a:cubicBezTo>
                  <a:cubicBezTo>
                    <a:pt x="48771" y="76867"/>
                    <a:pt x="51343" y="72580"/>
                    <a:pt x="52867" y="67342"/>
                  </a:cubicBezTo>
                  <a:cubicBezTo>
                    <a:pt x="54391" y="62198"/>
                    <a:pt x="55153" y="56959"/>
                    <a:pt x="55057" y="51625"/>
                  </a:cubicBezTo>
                  <a:lnTo>
                    <a:pt x="55057" y="95"/>
                  </a:lnTo>
                  <a:lnTo>
                    <a:pt x="65440" y="95"/>
                  </a:lnTo>
                  <a:close/>
                </a:path>
              </a:pathLst>
            </a:custGeom>
            <a:solidFill>
              <a:srgbClr val="222221"/>
            </a:solidFill>
            <a:ln w="0"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71DF2A2F-9EF7-70EF-D975-3AAC007321A2}"/>
                </a:ext>
              </a:extLst>
            </p:cNvPr>
            <p:cNvSpPr/>
            <p:nvPr/>
          </p:nvSpPr>
          <p:spPr>
            <a:xfrm>
              <a:off x="7873652" y="2528053"/>
              <a:ext cx="66106" cy="95535"/>
            </a:xfrm>
            <a:custGeom>
              <a:avLst/>
              <a:gdLst>
                <a:gd name="connsiteX0" fmla="*/ 667 w 66106"/>
                <a:gd name="connsiteY0" fmla="*/ 95441 h 95535"/>
                <a:gd name="connsiteX1" fmla="*/ 667 w 66106"/>
                <a:gd name="connsiteY1" fmla="*/ 24098 h 95535"/>
                <a:gd name="connsiteX2" fmla="*/ 0 w 66106"/>
                <a:gd name="connsiteY2" fmla="*/ 2191 h 95535"/>
                <a:gd name="connsiteX3" fmla="*/ 10001 w 66106"/>
                <a:gd name="connsiteY3" fmla="*/ 2191 h 95535"/>
                <a:gd name="connsiteX4" fmla="*/ 10001 w 66106"/>
                <a:gd name="connsiteY4" fmla="*/ 18859 h 95535"/>
                <a:gd name="connsiteX5" fmla="*/ 10287 w 66106"/>
                <a:gd name="connsiteY5" fmla="*/ 18859 h 95535"/>
                <a:gd name="connsiteX6" fmla="*/ 14954 w 66106"/>
                <a:gd name="connsiteY6" fmla="*/ 10287 h 95535"/>
                <a:gd name="connsiteX7" fmla="*/ 23432 w 66106"/>
                <a:gd name="connsiteY7" fmla="*/ 3048 h 95535"/>
                <a:gd name="connsiteX8" fmla="*/ 37433 w 66106"/>
                <a:gd name="connsiteY8" fmla="*/ 0 h 95535"/>
                <a:gd name="connsiteX9" fmla="*/ 59531 w 66106"/>
                <a:gd name="connsiteY9" fmla="*/ 10287 h 95535"/>
                <a:gd name="connsiteX10" fmla="*/ 66104 w 66106"/>
                <a:gd name="connsiteY10" fmla="*/ 35909 h 95535"/>
                <a:gd name="connsiteX11" fmla="*/ 66104 w 66106"/>
                <a:gd name="connsiteY11" fmla="*/ 95536 h 95535"/>
                <a:gd name="connsiteX12" fmla="*/ 55721 w 66106"/>
                <a:gd name="connsiteY12" fmla="*/ 95536 h 95535"/>
                <a:gd name="connsiteX13" fmla="*/ 55721 w 66106"/>
                <a:gd name="connsiteY13" fmla="*/ 38862 h 95535"/>
                <a:gd name="connsiteX14" fmla="*/ 51149 w 66106"/>
                <a:gd name="connsiteY14" fmla="*/ 17812 h 95535"/>
                <a:gd name="connsiteX15" fmla="*/ 35814 w 66106"/>
                <a:gd name="connsiteY15" fmla="*/ 9906 h 95535"/>
                <a:gd name="connsiteX16" fmla="*/ 20955 w 66106"/>
                <a:gd name="connsiteY16" fmla="*/ 15240 h 95535"/>
                <a:gd name="connsiteX17" fmla="*/ 13240 w 66106"/>
                <a:gd name="connsiteY17" fmla="*/ 28194 h 95535"/>
                <a:gd name="connsiteX18" fmla="*/ 10954 w 66106"/>
                <a:gd name="connsiteY18" fmla="*/ 43910 h 95535"/>
                <a:gd name="connsiteX19" fmla="*/ 10954 w 66106"/>
                <a:gd name="connsiteY19" fmla="*/ 95441 h 95535"/>
                <a:gd name="connsiteX20" fmla="*/ 571 w 66106"/>
                <a:gd name="connsiteY20"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06" h="95535">
                  <a:moveTo>
                    <a:pt x="667" y="95441"/>
                  </a:moveTo>
                  <a:lnTo>
                    <a:pt x="667" y="24098"/>
                  </a:lnTo>
                  <a:cubicBezTo>
                    <a:pt x="762" y="16954"/>
                    <a:pt x="571" y="9620"/>
                    <a:pt x="0" y="2191"/>
                  </a:cubicBezTo>
                  <a:lnTo>
                    <a:pt x="10001" y="2191"/>
                  </a:lnTo>
                  <a:lnTo>
                    <a:pt x="10001" y="18859"/>
                  </a:lnTo>
                  <a:lnTo>
                    <a:pt x="10287" y="18859"/>
                  </a:lnTo>
                  <a:cubicBezTo>
                    <a:pt x="11430" y="16002"/>
                    <a:pt x="12954" y="13145"/>
                    <a:pt x="14954" y="10287"/>
                  </a:cubicBezTo>
                  <a:cubicBezTo>
                    <a:pt x="16954" y="7429"/>
                    <a:pt x="19812" y="5048"/>
                    <a:pt x="23432" y="3048"/>
                  </a:cubicBezTo>
                  <a:cubicBezTo>
                    <a:pt x="27051" y="1143"/>
                    <a:pt x="31718" y="95"/>
                    <a:pt x="37433" y="0"/>
                  </a:cubicBezTo>
                  <a:cubicBezTo>
                    <a:pt x="47720" y="191"/>
                    <a:pt x="55054" y="3620"/>
                    <a:pt x="59531" y="10287"/>
                  </a:cubicBezTo>
                  <a:cubicBezTo>
                    <a:pt x="64008" y="16859"/>
                    <a:pt x="66199" y="25432"/>
                    <a:pt x="66104" y="35909"/>
                  </a:cubicBezTo>
                  <a:lnTo>
                    <a:pt x="66104" y="95536"/>
                  </a:lnTo>
                  <a:lnTo>
                    <a:pt x="55721" y="95536"/>
                  </a:lnTo>
                  <a:lnTo>
                    <a:pt x="55721" y="38862"/>
                  </a:lnTo>
                  <a:cubicBezTo>
                    <a:pt x="55721" y="30004"/>
                    <a:pt x="54292" y="22955"/>
                    <a:pt x="51149" y="17812"/>
                  </a:cubicBezTo>
                  <a:cubicBezTo>
                    <a:pt x="48006" y="12668"/>
                    <a:pt x="42958" y="10097"/>
                    <a:pt x="35814" y="9906"/>
                  </a:cubicBezTo>
                  <a:cubicBezTo>
                    <a:pt x="29528" y="10001"/>
                    <a:pt x="24575" y="11811"/>
                    <a:pt x="20955" y="15240"/>
                  </a:cubicBezTo>
                  <a:cubicBezTo>
                    <a:pt x="17336" y="18669"/>
                    <a:pt x="14764" y="22955"/>
                    <a:pt x="13240" y="28194"/>
                  </a:cubicBezTo>
                  <a:cubicBezTo>
                    <a:pt x="11716" y="33338"/>
                    <a:pt x="10954" y="38576"/>
                    <a:pt x="10954" y="43910"/>
                  </a:cubicBezTo>
                  <a:lnTo>
                    <a:pt x="10954" y="95441"/>
                  </a:lnTo>
                  <a:lnTo>
                    <a:pt x="571" y="95441"/>
                  </a:lnTo>
                  <a:close/>
                </a:path>
              </a:pathLst>
            </a:custGeom>
            <a:solidFill>
              <a:srgbClr val="222221"/>
            </a:solidFill>
            <a:ln w="0"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7D208D3B-5CE3-25F7-C6BE-0A7C78C5B714}"/>
                </a:ext>
              </a:extLst>
            </p:cNvPr>
            <p:cNvSpPr/>
            <p:nvPr/>
          </p:nvSpPr>
          <p:spPr>
            <a:xfrm>
              <a:off x="7960901" y="2527644"/>
              <a:ext cx="71532" cy="134997"/>
            </a:xfrm>
            <a:custGeom>
              <a:avLst/>
              <a:gdLst>
                <a:gd name="connsiteX0" fmla="*/ 11430 w 71532"/>
                <a:gd name="connsiteY0" fmla="*/ 48892 h 134997"/>
                <a:gd name="connsiteX1" fmla="*/ 13811 w 71532"/>
                <a:gd name="connsiteY1" fmla="*/ 66513 h 134997"/>
                <a:gd name="connsiteX2" fmla="*/ 21526 w 71532"/>
                <a:gd name="connsiteY2" fmla="*/ 80134 h 134997"/>
                <a:gd name="connsiteX3" fmla="*/ 35623 w 71532"/>
                <a:gd name="connsiteY3" fmla="*/ 85563 h 134997"/>
                <a:gd name="connsiteX4" fmla="*/ 50578 w 71532"/>
                <a:gd name="connsiteY4" fmla="*/ 79848 h 134997"/>
                <a:gd name="connsiteX5" fmla="*/ 58674 w 71532"/>
                <a:gd name="connsiteY5" fmla="*/ 65942 h 134997"/>
                <a:gd name="connsiteX6" fmla="*/ 61150 w 71532"/>
                <a:gd name="connsiteY6" fmla="*/ 48892 h 134997"/>
                <a:gd name="connsiteX7" fmla="*/ 55817 w 71532"/>
                <a:gd name="connsiteY7" fmla="*/ 20984 h 134997"/>
                <a:gd name="connsiteX8" fmla="*/ 36290 w 71532"/>
                <a:gd name="connsiteY8" fmla="*/ 9935 h 134997"/>
                <a:gd name="connsiteX9" fmla="*/ 21050 w 71532"/>
                <a:gd name="connsiteY9" fmla="*/ 16031 h 134997"/>
                <a:gd name="connsiteX10" fmla="*/ 13430 w 71532"/>
                <a:gd name="connsiteY10" fmla="*/ 30794 h 134997"/>
                <a:gd name="connsiteX11" fmla="*/ 11430 w 71532"/>
                <a:gd name="connsiteY11" fmla="*/ 48892 h 134997"/>
                <a:gd name="connsiteX12" fmla="*/ 11430 w 71532"/>
                <a:gd name="connsiteY12" fmla="*/ 48892 h 134997"/>
                <a:gd name="connsiteX13" fmla="*/ 71533 w 71532"/>
                <a:gd name="connsiteY13" fmla="*/ 2219 h 134997"/>
                <a:gd name="connsiteX14" fmla="*/ 71533 w 71532"/>
                <a:gd name="connsiteY14" fmla="*/ 87754 h 134997"/>
                <a:gd name="connsiteX15" fmla="*/ 67723 w 71532"/>
                <a:gd name="connsiteY15" fmla="*/ 111566 h 134997"/>
                <a:gd name="connsiteX16" fmla="*/ 55150 w 71532"/>
                <a:gd name="connsiteY16" fmla="*/ 128521 h 134997"/>
                <a:gd name="connsiteX17" fmla="*/ 32194 w 71532"/>
                <a:gd name="connsiteY17" fmla="*/ 134998 h 134997"/>
                <a:gd name="connsiteX18" fmla="*/ 16954 w 71532"/>
                <a:gd name="connsiteY18" fmla="*/ 133093 h 134997"/>
                <a:gd name="connsiteX19" fmla="*/ 6763 w 71532"/>
                <a:gd name="connsiteY19" fmla="*/ 130045 h 134997"/>
                <a:gd name="connsiteX20" fmla="*/ 7620 w 71532"/>
                <a:gd name="connsiteY20" fmla="*/ 118520 h 134997"/>
                <a:gd name="connsiteX21" fmla="*/ 18955 w 71532"/>
                <a:gd name="connsiteY21" fmla="*/ 123187 h 134997"/>
                <a:gd name="connsiteX22" fmla="*/ 32290 w 71532"/>
                <a:gd name="connsiteY22" fmla="*/ 125092 h 134997"/>
                <a:gd name="connsiteX23" fmla="*/ 51625 w 71532"/>
                <a:gd name="connsiteY23" fmla="*/ 118520 h 134997"/>
                <a:gd name="connsiteX24" fmla="*/ 59626 w 71532"/>
                <a:gd name="connsiteY24" fmla="*/ 101279 h 134997"/>
                <a:gd name="connsiteX25" fmla="*/ 61246 w 71532"/>
                <a:gd name="connsiteY25" fmla="*/ 77181 h 134997"/>
                <a:gd name="connsiteX26" fmla="*/ 60865 w 71532"/>
                <a:gd name="connsiteY26" fmla="*/ 77181 h 134997"/>
                <a:gd name="connsiteX27" fmla="*/ 50006 w 71532"/>
                <a:gd name="connsiteY27" fmla="*/ 91373 h 134997"/>
                <a:gd name="connsiteX28" fmla="*/ 35338 w 71532"/>
                <a:gd name="connsiteY28" fmla="*/ 95469 h 134997"/>
                <a:gd name="connsiteX29" fmla="*/ 14288 w 71532"/>
                <a:gd name="connsiteY29" fmla="*/ 87944 h 134997"/>
                <a:gd name="connsiteX30" fmla="*/ 3238 w 71532"/>
                <a:gd name="connsiteY30" fmla="*/ 70133 h 134997"/>
                <a:gd name="connsiteX31" fmla="*/ 0 w 71532"/>
                <a:gd name="connsiteY31" fmla="*/ 48892 h 134997"/>
                <a:gd name="connsiteX32" fmla="*/ 3429 w 71532"/>
                <a:gd name="connsiteY32" fmla="*/ 23651 h 134997"/>
                <a:gd name="connsiteX33" fmla="*/ 14573 w 71532"/>
                <a:gd name="connsiteY33" fmla="*/ 6410 h 134997"/>
                <a:gd name="connsiteX34" fmla="*/ 34480 w 71532"/>
                <a:gd name="connsiteY34" fmla="*/ 29 h 134997"/>
                <a:gd name="connsiteX35" fmla="*/ 48863 w 71532"/>
                <a:gd name="connsiteY35" fmla="*/ 2219 h 134997"/>
                <a:gd name="connsiteX36" fmla="*/ 60674 w 71532"/>
                <a:gd name="connsiteY36" fmla="*/ 12792 h 134997"/>
                <a:gd name="connsiteX37" fmla="*/ 60960 w 71532"/>
                <a:gd name="connsiteY37" fmla="*/ 12792 h 134997"/>
                <a:gd name="connsiteX38" fmla="*/ 60960 w 71532"/>
                <a:gd name="connsiteY38" fmla="*/ 2219 h 134997"/>
                <a:gd name="connsiteX39" fmla="*/ 71342 w 71532"/>
                <a:gd name="connsiteY39" fmla="*/ 2219 h 13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532" h="134997">
                  <a:moveTo>
                    <a:pt x="11430" y="48892"/>
                  </a:moveTo>
                  <a:cubicBezTo>
                    <a:pt x="11430" y="55083"/>
                    <a:pt x="12192" y="60989"/>
                    <a:pt x="13811" y="66513"/>
                  </a:cubicBezTo>
                  <a:cubicBezTo>
                    <a:pt x="15430" y="72038"/>
                    <a:pt x="18002" y="76610"/>
                    <a:pt x="21526" y="80134"/>
                  </a:cubicBezTo>
                  <a:cubicBezTo>
                    <a:pt x="25051" y="83658"/>
                    <a:pt x="29813" y="85468"/>
                    <a:pt x="35623" y="85563"/>
                  </a:cubicBezTo>
                  <a:cubicBezTo>
                    <a:pt x="41815" y="85373"/>
                    <a:pt x="46863" y="83468"/>
                    <a:pt x="50578" y="79848"/>
                  </a:cubicBezTo>
                  <a:cubicBezTo>
                    <a:pt x="54292" y="76133"/>
                    <a:pt x="57055" y="71561"/>
                    <a:pt x="58674" y="65942"/>
                  </a:cubicBezTo>
                  <a:cubicBezTo>
                    <a:pt x="60293" y="60322"/>
                    <a:pt x="61150" y="54702"/>
                    <a:pt x="61150" y="48892"/>
                  </a:cubicBezTo>
                  <a:cubicBezTo>
                    <a:pt x="61341" y="37462"/>
                    <a:pt x="59531" y="28127"/>
                    <a:pt x="55817" y="20984"/>
                  </a:cubicBezTo>
                  <a:cubicBezTo>
                    <a:pt x="52102" y="13840"/>
                    <a:pt x="45625" y="10125"/>
                    <a:pt x="36290" y="9935"/>
                  </a:cubicBezTo>
                  <a:cubicBezTo>
                    <a:pt x="29813" y="10125"/>
                    <a:pt x="24670" y="12125"/>
                    <a:pt x="21050" y="16031"/>
                  </a:cubicBezTo>
                  <a:cubicBezTo>
                    <a:pt x="17431" y="19936"/>
                    <a:pt x="14859" y="24889"/>
                    <a:pt x="13430" y="30794"/>
                  </a:cubicBezTo>
                  <a:cubicBezTo>
                    <a:pt x="12001" y="36700"/>
                    <a:pt x="11335" y="42796"/>
                    <a:pt x="11430" y="48892"/>
                  </a:cubicBezTo>
                  <a:lnTo>
                    <a:pt x="11430" y="48892"/>
                  </a:lnTo>
                  <a:close/>
                  <a:moveTo>
                    <a:pt x="71533" y="2219"/>
                  </a:moveTo>
                  <a:lnTo>
                    <a:pt x="71533" y="87754"/>
                  </a:lnTo>
                  <a:cubicBezTo>
                    <a:pt x="71533" y="96517"/>
                    <a:pt x="70294" y="104423"/>
                    <a:pt x="67723" y="111566"/>
                  </a:cubicBezTo>
                  <a:cubicBezTo>
                    <a:pt x="65151" y="118615"/>
                    <a:pt x="60960" y="124330"/>
                    <a:pt x="55150" y="128521"/>
                  </a:cubicBezTo>
                  <a:cubicBezTo>
                    <a:pt x="49339" y="132712"/>
                    <a:pt x="41719" y="134903"/>
                    <a:pt x="32194" y="134998"/>
                  </a:cubicBezTo>
                  <a:cubicBezTo>
                    <a:pt x="26575" y="134903"/>
                    <a:pt x="21526" y="134236"/>
                    <a:pt x="16954" y="133093"/>
                  </a:cubicBezTo>
                  <a:cubicBezTo>
                    <a:pt x="12478" y="131950"/>
                    <a:pt x="9049" y="130902"/>
                    <a:pt x="6763" y="130045"/>
                  </a:cubicBezTo>
                  <a:lnTo>
                    <a:pt x="7620" y="118520"/>
                  </a:lnTo>
                  <a:cubicBezTo>
                    <a:pt x="10858" y="120425"/>
                    <a:pt x="14668" y="121949"/>
                    <a:pt x="18955" y="123187"/>
                  </a:cubicBezTo>
                  <a:cubicBezTo>
                    <a:pt x="23241" y="124425"/>
                    <a:pt x="27718" y="125092"/>
                    <a:pt x="32290" y="125092"/>
                  </a:cubicBezTo>
                  <a:cubicBezTo>
                    <a:pt x="41053" y="124997"/>
                    <a:pt x="47530" y="122806"/>
                    <a:pt x="51625" y="118520"/>
                  </a:cubicBezTo>
                  <a:cubicBezTo>
                    <a:pt x="55817" y="114233"/>
                    <a:pt x="58483" y="108518"/>
                    <a:pt x="59626" y="101279"/>
                  </a:cubicBezTo>
                  <a:cubicBezTo>
                    <a:pt x="60769" y="94040"/>
                    <a:pt x="61341" y="86039"/>
                    <a:pt x="61246" y="77181"/>
                  </a:cubicBezTo>
                  <a:lnTo>
                    <a:pt x="60865" y="77181"/>
                  </a:lnTo>
                  <a:cubicBezTo>
                    <a:pt x="58007" y="83849"/>
                    <a:pt x="54388" y="88611"/>
                    <a:pt x="50006" y="91373"/>
                  </a:cubicBezTo>
                  <a:cubicBezTo>
                    <a:pt x="45625" y="94136"/>
                    <a:pt x="40767" y="95564"/>
                    <a:pt x="35338" y="95469"/>
                  </a:cubicBezTo>
                  <a:cubicBezTo>
                    <a:pt x="26479" y="95279"/>
                    <a:pt x="19431" y="92802"/>
                    <a:pt x="14288" y="87944"/>
                  </a:cubicBezTo>
                  <a:cubicBezTo>
                    <a:pt x="9144" y="83182"/>
                    <a:pt x="5429" y="77181"/>
                    <a:pt x="3238" y="70133"/>
                  </a:cubicBezTo>
                  <a:cubicBezTo>
                    <a:pt x="1048" y="62989"/>
                    <a:pt x="0" y="55940"/>
                    <a:pt x="0" y="48892"/>
                  </a:cubicBezTo>
                  <a:cubicBezTo>
                    <a:pt x="0" y="39367"/>
                    <a:pt x="1143" y="30985"/>
                    <a:pt x="3429" y="23651"/>
                  </a:cubicBezTo>
                  <a:cubicBezTo>
                    <a:pt x="5810" y="16316"/>
                    <a:pt x="9525" y="10601"/>
                    <a:pt x="14573" y="6410"/>
                  </a:cubicBezTo>
                  <a:cubicBezTo>
                    <a:pt x="19717" y="2219"/>
                    <a:pt x="26289" y="124"/>
                    <a:pt x="34480" y="29"/>
                  </a:cubicBezTo>
                  <a:cubicBezTo>
                    <a:pt x="40005" y="-162"/>
                    <a:pt x="44767" y="600"/>
                    <a:pt x="48863" y="2219"/>
                  </a:cubicBezTo>
                  <a:cubicBezTo>
                    <a:pt x="52959" y="3839"/>
                    <a:pt x="56864" y="7363"/>
                    <a:pt x="60674" y="12792"/>
                  </a:cubicBezTo>
                  <a:lnTo>
                    <a:pt x="60960" y="12792"/>
                  </a:lnTo>
                  <a:lnTo>
                    <a:pt x="60960" y="2219"/>
                  </a:lnTo>
                  <a:lnTo>
                    <a:pt x="71342" y="2219"/>
                  </a:lnTo>
                  <a:close/>
                </a:path>
              </a:pathLst>
            </a:custGeom>
            <a:solidFill>
              <a:srgbClr val="222221"/>
            </a:solidFill>
            <a:ln w="0"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AC915F85-B801-26B4-2E94-178C537D7B5B}"/>
                </a:ext>
              </a:extLst>
            </p:cNvPr>
            <p:cNvSpPr/>
            <p:nvPr/>
          </p:nvSpPr>
          <p:spPr>
            <a:xfrm>
              <a:off x="6801804" y="2292691"/>
              <a:ext cx="74390" cy="131921"/>
            </a:xfrm>
            <a:custGeom>
              <a:avLst/>
              <a:gdLst>
                <a:gd name="connsiteX0" fmla="*/ 67627 w 74390"/>
                <a:gd name="connsiteY0" fmla="*/ 4286 h 131921"/>
                <a:gd name="connsiteX1" fmla="*/ 65532 w 74390"/>
                <a:gd name="connsiteY1" fmla="*/ 25337 h 131921"/>
                <a:gd name="connsiteX2" fmla="*/ 42196 w 74390"/>
                <a:gd name="connsiteY2" fmla="*/ 19812 h 131921"/>
                <a:gd name="connsiteX3" fmla="*/ 34004 w 74390"/>
                <a:gd name="connsiteY3" fmla="*/ 21336 h 131921"/>
                <a:gd name="connsiteX4" fmla="*/ 27051 w 74390"/>
                <a:gd name="connsiteY4" fmla="*/ 26765 h 131921"/>
                <a:gd name="connsiteX5" fmla="*/ 24098 w 74390"/>
                <a:gd name="connsiteY5" fmla="*/ 37528 h 131921"/>
                <a:gd name="connsiteX6" fmla="*/ 29337 w 74390"/>
                <a:gd name="connsiteY6" fmla="*/ 47720 h 131921"/>
                <a:gd name="connsiteX7" fmla="*/ 41815 w 74390"/>
                <a:gd name="connsiteY7" fmla="*/ 54388 h 131921"/>
                <a:gd name="connsiteX8" fmla="*/ 56674 w 74390"/>
                <a:gd name="connsiteY8" fmla="*/ 61532 h 131921"/>
                <a:gd name="connsiteX9" fmla="*/ 69151 w 74390"/>
                <a:gd name="connsiteY9" fmla="*/ 73152 h 131921"/>
                <a:gd name="connsiteX10" fmla="*/ 74390 w 74390"/>
                <a:gd name="connsiteY10" fmla="*/ 93250 h 131921"/>
                <a:gd name="connsiteX11" fmla="*/ 68390 w 74390"/>
                <a:gd name="connsiteY11" fmla="*/ 115729 h 131921"/>
                <a:gd name="connsiteX12" fmla="*/ 52768 w 74390"/>
                <a:gd name="connsiteY12" fmla="*/ 128111 h 131921"/>
                <a:gd name="connsiteX13" fmla="*/ 31242 w 74390"/>
                <a:gd name="connsiteY13" fmla="*/ 131921 h 131921"/>
                <a:gd name="connsiteX14" fmla="*/ 20574 w 74390"/>
                <a:gd name="connsiteY14" fmla="*/ 131350 h 131921"/>
                <a:gd name="connsiteX15" fmla="*/ 11716 w 74390"/>
                <a:gd name="connsiteY15" fmla="*/ 129635 h 131921"/>
                <a:gd name="connsiteX16" fmla="*/ 1810 w 74390"/>
                <a:gd name="connsiteY16" fmla="*/ 126968 h 131921"/>
                <a:gd name="connsiteX17" fmla="*/ 3905 w 74390"/>
                <a:gd name="connsiteY17" fmla="*/ 103918 h 131921"/>
                <a:gd name="connsiteX18" fmla="*/ 29908 w 74390"/>
                <a:gd name="connsiteY18" fmla="*/ 111824 h 131921"/>
                <a:gd name="connsiteX19" fmla="*/ 39052 w 74390"/>
                <a:gd name="connsiteY19" fmla="*/ 110109 h 131921"/>
                <a:gd name="connsiteX20" fmla="*/ 46958 w 74390"/>
                <a:gd name="connsiteY20" fmla="*/ 104775 h 131921"/>
                <a:gd name="connsiteX21" fmla="*/ 50292 w 74390"/>
                <a:gd name="connsiteY21" fmla="*/ 95345 h 131921"/>
                <a:gd name="connsiteX22" fmla="*/ 45053 w 74390"/>
                <a:gd name="connsiteY22" fmla="*/ 84201 h 131921"/>
                <a:gd name="connsiteX23" fmla="*/ 32576 w 74390"/>
                <a:gd name="connsiteY23" fmla="*/ 77152 h 131921"/>
                <a:gd name="connsiteX24" fmla="*/ 17716 w 74390"/>
                <a:gd name="connsiteY24" fmla="*/ 70009 h 131921"/>
                <a:gd name="connsiteX25" fmla="*/ 5239 w 74390"/>
                <a:gd name="connsiteY25" fmla="*/ 58674 h 131921"/>
                <a:gd name="connsiteX26" fmla="*/ 0 w 74390"/>
                <a:gd name="connsiteY26" fmla="*/ 38957 h 131921"/>
                <a:gd name="connsiteX27" fmla="*/ 5905 w 74390"/>
                <a:gd name="connsiteY27" fmla="*/ 16192 h 131921"/>
                <a:gd name="connsiteX28" fmla="*/ 20765 w 74390"/>
                <a:gd name="connsiteY28" fmla="*/ 3810 h 131921"/>
                <a:gd name="connsiteX29" fmla="*/ 40195 w 74390"/>
                <a:gd name="connsiteY29" fmla="*/ 0 h 131921"/>
                <a:gd name="connsiteX30" fmla="*/ 67723 w 74390"/>
                <a:gd name="connsiteY30" fmla="*/ 4572 h 131921"/>
                <a:gd name="connsiteX31" fmla="*/ 67723 w 74390"/>
                <a:gd name="connsiteY31" fmla="*/ 4572 h 13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390" h="131921">
                  <a:moveTo>
                    <a:pt x="67627" y="4286"/>
                  </a:moveTo>
                  <a:lnTo>
                    <a:pt x="65532" y="25337"/>
                  </a:lnTo>
                  <a:cubicBezTo>
                    <a:pt x="58198" y="21812"/>
                    <a:pt x="50387" y="19907"/>
                    <a:pt x="42196" y="19812"/>
                  </a:cubicBezTo>
                  <a:cubicBezTo>
                    <a:pt x="39529" y="19812"/>
                    <a:pt x="36766" y="20288"/>
                    <a:pt x="34004" y="21336"/>
                  </a:cubicBezTo>
                  <a:cubicBezTo>
                    <a:pt x="31242" y="22384"/>
                    <a:pt x="28956" y="24194"/>
                    <a:pt x="27051" y="26765"/>
                  </a:cubicBezTo>
                  <a:cubicBezTo>
                    <a:pt x="25146" y="29337"/>
                    <a:pt x="24193" y="32957"/>
                    <a:pt x="24098" y="37528"/>
                  </a:cubicBezTo>
                  <a:cubicBezTo>
                    <a:pt x="24193" y="41815"/>
                    <a:pt x="26003" y="45244"/>
                    <a:pt x="29337" y="47720"/>
                  </a:cubicBezTo>
                  <a:cubicBezTo>
                    <a:pt x="32671" y="50197"/>
                    <a:pt x="36862" y="52388"/>
                    <a:pt x="41815" y="54388"/>
                  </a:cubicBezTo>
                  <a:cubicBezTo>
                    <a:pt x="46768" y="56388"/>
                    <a:pt x="51721" y="58674"/>
                    <a:pt x="56674" y="61532"/>
                  </a:cubicBezTo>
                  <a:cubicBezTo>
                    <a:pt x="61627" y="64294"/>
                    <a:pt x="65818" y="68199"/>
                    <a:pt x="69151" y="73152"/>
                  </a:cubicBezTo>
                  <a:cubicBezTo>
                    <a:pt x="72485" y="78105"/>
                    <a:pt x="74295" y="84773"/>
                    <a:pt x="74390" y="93250"/>
                  </a:cubicBezTo>
                  <a:cubicBezTo>
                    <a:pt x="74295" y="102489"/>
                    <a:pt x="72295" y="110014"/>
                    <a:pt x="68390" y="115729"/>
                  </a:cubicBezTo>
                  <a:cubicBezTo>
                    <a:pt x="64484" y="121444"/>
                    <a:pt x="59246" y="125540"/>
                    <a:pt x="52768" y="128111"/>
                  </a:cubicBezTo>
                  <a:cubicBezTo>
                    <a:pt x="46291" y="130683"/>
                    <a:pt x="39148" y="131921"/>
                    <a:pt x="31242" y="131921"/>
                  </a:cubicBezTo>
                  <a:cubicBezTo>
                    <a:pt x="27146" y="131921"/>
                    <a:pt x="23622" y="131731"/>
                    <a:pt x="20574" y="131350"/>
                  </a:cubicBezTo>
                  <a:cubicBezTo>
                    <a:pt x="17526" y="130969"/>
                    <a:pt x="14573" y="130397"/>
                    <a:pt x="11716" y="129635"/>
                  </a:cubicBezTo>
                  <a:cubicBezTo>
                    <a:pt x="8858" y="128873"/>
                    <a:pt x="5524" y="128016"/>
                    <a:pt x="1810" y="126968"/>
                  </a:cubicBezTo>
                  <a:lnTo>
                    <a:pt x="3905" y="103918"/>
                  </a:lnTo>
                  <a:cubicBezTo>
                    <a:pt x="12002" y="108871"/>
                    <a:pt x="20669" y="111538"/>
                    <a:pt x="29908" y="111824"/>
                  </a:cubicBezTo>
                  <a:cubicBezTo>
                    <a:pt x="32861" y="111824"/>
                    <a:pt x="36004" y="111252"/>
                    <a:pt x="39052" y="110109"/>
                  </a:cubicBezTo>
                  <a:cubicBezTo>
                    <a:pt x="42196" y="108966"/>
                    <a:pt x="44767" y="107156"/>
                    <a:pt x="46958" y="104775"/>
                  </a:cubicBezTo>
                  <a:cubicBezTo>
                    <a:pt x="49149" y="102394"/>
                    <a:pt x="50197" y="99251"/>
                    <a:pt x="50292" y="95345"/>
                  </a:cubicBezTo>
                  <a:cubicBezTo>
                    <a:pt x="50197" y="90583"/>
                    <a:pt x="48387" y="86868"/>
                    <a:pt x="45053" y="84201"/>
                  </a:cubicBezTo>
                  <a:cubicBezTo>
                    <a:pt x="41719" y="81534"/>
                    <a:pt x="37528" y="79153"/>
                    <a:pt x="32576" y="77152"/>
                  </a:cubicBezTo>
                  <a:cubicBezTo>
                    <a:pt x="27622" y="75152"/>
                    <a:pt x="22669" y="72771"/>
                    <a:pt x="17716" y="70009"/>
                  </a:cubicBezTo>
                  <a:cubicBezTo>
                    <a:pt x="12764" y="67247"/>
                    <a:pt x="8572" y="63532"/>
                    <a:pt x="5239" y="58674"/>
                  </a:cubicBezTo>
                  <a:cubicBezTo>
                    <a:pt x="1905" y="53816"/>
                    <a:pt x="95" y="47244"/>
                    <a:pt x="0" y="38957"/>
                  </a:cubicBezTo>
                  <a:cubicBezTo>
                    <a:pt x="95" y="29527"/>
                    <a:pt x="2095" y="21908"/>
                    <a:pt x="5905" y="16192"/>
                  </a:cubicBezTo>
                  <a:cubicBezTo>
                    <a:pt x="9715" y="10477"/>
                    <a:pt x="14668" y="6287"/>
                    <a:pt x="20765" y="3810"/>
                  </a:cubicBezTo>
                  <a:cubicBezTo>
                    <a:pt x="26860" y="1238"/>
                    <a:pt x="33338" y="0"/>
                    <a:pt x="40195" y="0"/>
                  </a:cubicBezTo>
                  <a:cubicBezTo>
                    <a:pt x="50102" y="0"/>
                    <a:pt x="59246" y="1524"/>
                    <a:pt x="67723" y="4572"/>
                  </a:cubicBezTo>
                  <a:lnTo>
                    <a:pt x="67723" y="4572"/>
                  </a:lnTo>
                  <a:close/>
                </a:path>
              </a:pathLst>
            </a:custGeom>
            <a:solidFill>
              <a:srgbClr val="222221"/>
            </a:solidFill>
            <a:ln w="0"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30C6AC19-5E22-D9C1-9CC4-983841BE1877}"/>
                </a:ext>
              </a:extLst>
            </p:cNvPr>
            <p:cNvSpPr/>
            <p:nvPr/>
          </p:nvSpPr>
          <p:spPr>
            <a:xfrm>
              <a:off x="6885815" y="2301359"/>
              <a:ext cx="59435" cy="123063"/>
            </a:xfrm>
            <a:custGeom>
              <a:avLst/>
              <a:gdLst>
                <a:gd name="connsiteX0" fmla="*/ 16288 w 59435"/>
                <a:gd name="connsiteY0" fmla="*/ 92583 h 123063"/>
                <a:gd name="connsiteX1" fmla="*/ 16288 w 59435"/>
                <a:gd name="connsiteY1" fmla="*/ 44672 h 123063"/>
                <a:gd name="connsiteX2" fmla="*/ 0 w 59435"/>
                <a:gd name="connsiteY2" fmla="*/ 44672 h 123063"/>
                <a:gd name="connsiteX3" fmla="*/ 0 w 59435"/>
                <a:gd name="connsiteY3" fmla="*/ 26765 h 123063"/>
                <a:gd name="connsiteX4" fmla="*/ 16288 w 59435"/>
                <a:gd name="connsiteY4" fmla="*/ 26765 h 123063"/>
                <a:gd name="connsiteX5" fmla="*/ 16288 w 59435"/>
                <a:gd name="connsiteY5" fmla="*/ 7906 h 123063"/>
                <a:gd name="connsiteX6" fmla="*/ 38386 w 59435"/>
                <a:gd name="connsiteY6" fmla="*/ 0 h 123063"/>
                <a:gd name="connsiteX7" fmla="*/ 38386 w 59435"/>
                <a:gd name="connsiteY7" fmla="*/ 26670 h 123063"/>
                <a:gd name="connsiteX8" fmla="*/ 58007 w 59435"/>
                <a:gd name="connsiteY8" fmla="*/ 26670 h 123063"/>
                <a:gd name="connsiteX9" fmla="*/ 58007 w 59435"/>
                <a:gd name="connsiteY9" fmla="*/ 44577 h 123063"/>
                <a:gd name="connsiteX10" fmla="*/ 38386 w 59435"/>
                <a:gd name="connsiteY10" fmla="*/ 44577 h 123063"/>
                <a:gd name="connsiteX11" fmla="*/ 38386 w 59435"/>
                <a:gd name="connsiteY11" fmla="*/ 88487 h 123063"/>
                <a:gd name="connsiteX12" fmla="*/ 40386 w 59435"/>
                <a:gd name="connsiteY12" fmla="*/ 99251 h 123063"/>
                <a:gd name="connsiteX13" fmla="*/ 48768 w 59435"/>
                <a:gd name="connsiteY13" fmla="*/ 104013 h 123063"/>
                <a:gd name="connsiteX14" fmla="*/ 58769 w 59435"/>
                <a:gd name="connsiteY14" fmla="*/ 101441 h 123063"/>
                <a:gd name="connsiteX15" fmla="*/ 59436 w 59435"/>
                <a:gd name="connsiteY15" fmla="*/ 120872 h 123063"/>
                <a:gd name="connsiteX16" fmla="*/ 43148 w 59435"/>
                <a:gd name="connsiteY16" fmla="*/ 123063 h 123063"/>
                <a:gd name="connsiteX17" fmla="*/ 23241 w 59435"/>
                <a:gd name="connsiteY17" fmla="*/ 114776 h 123063"/>
                <a:gd name="connsiteX18" fmla="*/ 16288 w 59435"/>
                <a:gd name="connsiteY18" fmla="*/ 92488 h 123063"/>
                <a:gd name="connsiteX19" fmla="*/ 16288 w 59435"/>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435"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768" y="104013"/>
                  </a:cubicBezTo>
                  <a:cubicBezTo>
                    <a:pt x="52959" y="104013"/>
                    <a:pt x="56293" y="103156"/>
                    <a:pt x="58769" y="101441"/>
                  </a:cubicBezTo>
                  <a:lnTo>
                    <a:pt x="59436" y="120872"/>
                  </a:lnTo>
                  <a:cubicBezTo>
                    <a:pt x="54959" y="122301"/>
                    <a:pt x="49530" y="123063"/>
                    <a:pt x="43148" y="123063"/>
                  </a:cubicBezTo>
                  <a:cubicBezTo>
                    <a:pt x="34480" y="122968"/>
                    <a:pt x="27813" y="120205"/>
                    <a:pt x="23241" y="114776"/>
                  </a:cubicBezTo>
                  <a:cubicBezTo>
                    <a:pt x="18669" y="109347"/>
                    <a:pt x="16383" y="101917"/>
                    <a:pt x="16288" y="92488"/>
                  </a:cubicBezTo>
                  <a:lnTo>
                    <a:pt x="16288" y="92488"/>
                  </a:lnTo>
                  <a:close/>
                </a:path>
              </a:pathLst>
            </a:custGeom>
            <a:solidFill>
              <a:srgbClr val="222221"/>
            </a:solidFill>
            <a:ln w="0"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84F721C5-ACA0-D417-559D-1B03A86E2D70}"/>
                </a:ext>
              </a:extLst>
            </p:cNvPr>
            <p:cNvSpPr/>
            <p:nvPr/>
          </p:nvSpPr>
          <p:spPr>
            <a:xfrm>
              <a:off x="6953347" y="2325742"/>
              <a:ext cx="76676" cy="98583"/>
            </a:xfrm>
            <a:custGeom>
              <a:avLst/>
              <a:gdLst>
                <a:gd name="connsiteX0" fmla="*/ 10097 w 76676"/>
                <a:gd name="connsiteY0" fmla="*/ 28194 h 98583"/>
                <a:gd name="connsiteX1" fmla="*/ 9430 w 76676"/>
                <a:gd name="connsiteY1" fmla="*/ 7144 h 98583"/>
                <a:gd name="connsiteX2" fmla="*/ 23813 w 76676"/>
                <a:gd name="connsiteY2" fmla="*/ 1905 h 98583"/>
                <a:gd name="connsiteX3" fmla="*/ 38862 w 76676"/>
                <a:gd name="connsiteY3" fmla="*/ 0 h 98583"/>
                <a:gd name="connsiteX4" fmla="*/ 66866 w 76676"/>
                <a:gd name="connsiteY4" fmla="*/ 9430 h 98583"/>
                <a:gd name="connsiteX5" fmla="*/ 75438 w 76676"/>
                <a:gd name="connsiteY5" fmla="*/ 39719 h 98583"/>
                <a:gd name="connsiteX6" fmla="*/ 75438 w 76676"/>
                <a:gd name="connsiteY6" fmla="*/ 51816 h 98583"/>
                <a:gd name="connsiteX7" fmla="*/ 75533 w 76676"/>
                <a:gd name="connsiteY7" fmla="*/ 64580 h 98583"/>
                <a:gd name="connsiteX8" fmla="*/ 75724 w 76676"/>
                <a:gd name="connsiteY8" fmla="*/ 75438 h 98583"/>
                <a:gd name="connsiteX9" fmla="*/ 76676 w 76676"/>
                <a:gd name="connsiteY9" fmla="*/ 96488 h 98583"/>
                <a:gd name="connsiteX10" fmla="*/ 57245 w 76676"/>
                <a:gd name="connsiteY10" fmla="*/ 96488 h 98583"/>
                <a:gd name="connsiteX11" fmla="*/ 56483 w 76676"/>
                <a:gd name="connsiteY11" fmla="*/ 88678 h 98583"/>
                <a:gd name="connsiteX12" fmla="*/ 56197 w 76676"/>
                <a:gd name="connsiteY12" fmla="*/ 82391 h 98583"/>
                <a:gd name="connsiteX13" fmla="*/ 55912 w 76676"/>
                <a:gd name="connsiteY13" fmla="*/ 82391 h 98583"/>
                <a:gd name="connsiteX14" fmla="*/ 44672 w 76676"/>
                <a:gd name="connsiteY14" fmla="*/ 94393 h 98583"/>
                <a:gd name="connsiteX15" fmla="*/ 29718 w 76676"/>
                <a:gd name="connsiteY15" fmla="*/ 98584 h 98583"/>
                <a:gd name="connsiteX16" fmla="*/ 15335 w 76676"/>
                <a:gd name="connsiteY16" fmla="*/ 95345 h 98583"/>
                <a:gd name="connsiteX17" fmla="*/ 4381 w 76676"/>
                <a:gd name="connsiteY17" fmla="*/ 85820 h 98583"/>
                <a:gd name="connsiteX18" fmla="*/ 0 w 76676"/>
                <a:gd name="connsiteY18" fmla="*/ 70580 h 98583"/>
                <a:gd name="connsiteX19" fmla="*/ 4096 w 76676"/>
                <a:gd name="connsiteY19" fmla="*/ 53531 h 98583"/>
                <a:gd name="connsiteX20" fmla="*/ 14478 w 76676"/>
                <a:gd name="connsiteY20" fmla="*/ 43625 h 98583"/>
                <a:gd name="connsiteX21" fmla="*/ 28384 w 76676"/>
                <a:gd name="connsiteY21" fmla="*/ 39148 h 98583"/>
                <a:gd name="connsiteX22" fmla="*/ 42958 w 76676"/>
                <a:gd name="connsiteY22" fmla="*/ 38100 h 98583"/>
                <a:gd name="connsiteX23" fmla="*/ 55150 w 76676"/>
                <a:gd name="connsiteY23" fmla="*/ 38100 h 98583"/>
                <a:gd name="connsiteX24" fmla="*/ 50482 w 76676"/>
                <a:gd name="connsiteY24" fmla="*/ 22289 h 98583"/>
                <a:gd name="connsiteX25" fmla="*/ 36100 w 76676"/>
                <a:gd name="connsiteY25" fmla="*/ 17812 h 98583"/>
                <a:gd name="connsiteX26" fmla="*/ 22289 w 76676"/>
                <a:gd name="connsiteY26" fmla="*/ 20574 h 98583"/>
                <a:gd name="connsiteX27" fmla="*/ 9906 w 76676"/>
                <a:gd name="connsiteY27" fmla="*/ 28004 h 98583"/>
                <a:gd name="connsiteX28" fmla="*/ 9906 w 76676"/>
                <a:gd name="connsiteY28" fmla="*/ 28004 h 98583"/>
                <a:gd name="connsiteX29" fmla="*/ 21336 w 76676"/>
                <a:gd name="connsiteY29" fmla="*/ 69152 h 98583"/>
                <a:gd name="connsiteX30" fmla="*/ 25336 w 76676"/>
                <a:gd name="connsiteY30" fmla="*/ 77915 h 98583"/>
                <a:gd name="connsiteX31" fmla="*/ 35338 w 76676"/>
                <a:gd name="connsiteY31" fmla="*/ 80677 h 98583"/>
                <a:gd name="connsiteX32" fmla="*/ 50768 w 76676"/>
                <a:gd name="connsiteY32" fmla="*/ 72295 h 98583"/>
                <a:gd name="connsiteX33" fmla="*/ 54388 w 76676"/>
                <a:gd name="connsiteY33" fmla="*/ 63341 h 98583"/>
                <a:gd name="connsiteX34" fmla="*/ 55340 w 76676"/>
                <a:gd name="connsiteY34" fmla="*/ 52864 h 98583"/>
                <a:gd name="connsiteX35" fmla="*/ 45815 w 76676"/>
                <a:gd name="connsiteY35" fmla="*/ 52864 h 98583"/>
                <a:gd name="connsiteX36" fmla="*/ 35052 w 76676"/>
                <a:gd name="connsiteY36" fmla="*/ 53912 h 98583"/>
                <a:gd name="connsiteX37" fmla="*/ 25432 w 76676"/>
                <a:gd name="connsiteY37" fmla="*/ 58579 h 98583"/>
                <a:gd name="connsiteX38" fmla="*/ 21241 w 76676"/>
                <a:gd name="connsiteY38" fmla="*/ 69247 h 98583"/>
                <a:gd name="connsiteX39" fmla="*/ 21241 w 76676"/>
                <a:gd name="connsiteY39" fmla="*/ 69247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6676" h="98583">
                  <a:moveTo>
                    <a:pt x="10097" y="28194"/>
                  </a:moveTo>
                  <a:lnTo>
                    <a:pt x="9430" y="7144"/>
                  </a:lnTo>
                  <a:cubicBezTo>
                    <a:pt x="13811" y="4953"/>
                    <a:pt x="18669" y="3143"/>
                    <a:pt x="23813" y="1905"/>
                  </a:cubicBezTo>
                  <a:cubicBezTo>
                    <a:pt x="29051" y="667"/>
                    <a:pt x="34099" y="0"/>
                    <a:pt x="38862" y="0"/>
                  </a:cubicBezTo>
                  <a:cubicBezTo>
                    <a:pt x="51721" y="0"/>
                    <a:pt x="61055" y="3048"/>
                    <a:pt x="66866" y="9430"/>
                  </a:cubicBezTo>
                  <a:cubicBezTo>
                    <a:pt x="72676" y="15811"/>
                    <a:pt x="75533" y="25908"/>
                    <a:pt x="75438" y="39719"/>
                  </a:cubicBezTo>
                  <a:lnTo>
                    <a:pt x="75438" y="51816"/>
                  </a:lnTo>
                  <a:cubicBezTo>
                    <a:pt x="75438" y="56483"/>
                    <a:pt x="75438" y="60769"/>
                    <a:pt x="75533" y="64580"/>
                  </a:cubicBezTo>
                  <a:cubicBezTo>
                    <a:pt x="75533" y="68390"/>
                    <a:pt x="75628" y="72009"/>
                    <a:pt x="75724" y="75438"/>
                  </a:cubicBezTo>
                  <a:cubicBezTo>
                    <a:pt x="75914" y="82391"/>
                    <a:pt x="76200" y="89344"/>
                    <a:pt x="76676" y="96488"/>
                  </a:cubicBezTo>
                  <a:lnTo>
                    <a:pt x="57245" y="96488"/>
                  </a:lnTo>
                  <a:cubicBezTo>
                    <a:pt x="56864" y="93917"/>
                    <a:pt x="56578" y="91345"/>
                    <a:pt x="56483" y="88678"/>
                  </a:cubicBezTo>
                  <a:cubicBezTo>
                    <a:pt x="56388" y="86011"/>
                    <a:pt x="56293" y="83915"/>
                    <a:pt x="56197" y="82391"/>
                  </a:cubicBezTo>
                  <a:lnTo>
                    <a:pt x="55912" y="82391"/>
                  </a:lnTo>
                  <a:cubicBezTo>
                    <a:pt x="53245" y="87630"/>
                    <a:pt x="49435" y="91631"/>
                    <a:pt x="44672" y="94393"/>
                  </a:cubicBezTo>
                  <a:cubicBezTo>
                    <a:pt x="39910" y="97155"/>
                    <a:pt x="34862" y="98584"/>
                    <a:pt x="29718" y="98584"/>
                  </a:cubicBezTo>
                  <a:cubicBezTo>
                    <a:pt x="24670" y="98584"/>
                    <a:pt x="19812" y="97441"/>
                    <a:pt x="15335" y="95345"/>
                  </a:cubicBezTo>
                  <a:cubicBezTo>
                    <a:pt x="10858" y="93155"/>
                    <a:pt x="7239" y="90011"/>
                    <a:pt x="4381" y="85820"/>
                  </a:cubicBezTo>
                  <a:cubicBezTo>
                    <a:pt x="1524" y="81629"/>
                    <a:pt x="95" y="76581"/>
                    <a:pt x="0" y="70580"/>
                  </a:cubicBezTo>
                  <a:cubicBezTo>
                    <a:pt x="0" y="63627"/>
                    <a:pt x="1429" y="57912"/>
                    <a:pt x="4096" y="53531"/>
                  </a:cubicBezTo>
                  <a:cubicBezTo>
                    <a:pt x="6763" y="49149"/>
                    <a:pt x="10192" y="45910"/>
                    <a:pt x="14478" y="43625"/>
                  </a:cubicBezTo>
                  <a:cubicBezTo>
                    <a:pt x="18764" y="41434"/>
                    <a:pt x="23431" y="39910"/>
                    <a:pt x="28384" y="39148"/>
                  </a:cubicBezTo>
                  <a:cubicBezTo>
                    <a:pt x="33338" y="38386"/>
                    <a:pt x="38195" y="38100"/>
                    <a:pt x="42958" y="38100"/>
                  </a:cubicBezTo>
                  <a:lnTo>
                    <a:pt x="55150" y="38100"/>
                  </a:lnTo>
                  <a:cubicBezTo>
                    <a:pt x="55150" y="30575"/>
                    <a:pt x="53626" y="25336"/>
                    <a:pt x="50482" y="22289"/>
                  </a:cubicBezTo>
                  <a:cubicBezTo>
                    <a:pt x="47339" y="19241"/>
                    <a:pt x="42577" y="17717"/>
                    <a:pt x="36100" y="17812"/>
                  </a:cubicBezTo>
                  <a:cubicBezTo>
                    <a:pt x="31337" y="17812"/>
                    <a:pt x="26765" y="18764"/>
                    <a:pt x="22289" y="20574"/>
                  </a:cubicBezTo>
                  <a:cubicBezTo>
                    <a:pt x="17812" y="22384"/>
                    <a:pt x="13716" y="24860"/>
                    <a:pt x="9906" y="28004"/>
                  </a:cubicBezTo>
                  <a:lnTo>
                    <a:pt x="9906" y="28004"/>
                  </a:lnTo>
                  <a:close/>
                  <a:moveTo>
                    <a:pt x="21336" y="69152"/>
                  </a:moveTo>
                  <a:cubicBezTo>
                    <a:pt x="21336" y="73152"/>
                    <a:pt x="22765" y="76105"/>
                    <a:pt x="25336" y="77915"/>
                  </a:cubicBezTo>
                  <a:cubicBezTo>
                    <a:pt x="27908" y="79724"/>
                    <a:pt x="31242" y="80677"/>
                    <a:pt x="35338" y="80677"/>
                  </a:cubicBezTo>
                  <a:cubicBezTo>
                    <a:pt x="42100" y="80391"/>
                    <a:pt x="47339" y="77629"/>
                    <a:pt x="50768" y="72295"/>
                  </a:cubicBezTo>
                  <a:cubicBezTo>
                    <a:pt x="52578" y="69628"/>
                    <a:pt x="53721" y="66675"/>
                    <a:pt x="54388" y="63341"/>
                  </a:cubicBezTo>
                  <a:cubicBezTo>
                    <a:pt x="55054" y="60007"/>
                    <a:pt x="55340" y="56579"/>
                    <a:pt x="55340" y="52864"/>
                  </a:cubicBezTo>
                  <a:lnTo>
                    <a:pt x="45815" y="52864"/>
                  </a:lnTo>
                  <a:cubicBezTo>
                    <a:pt x="42386" y="52864"/>
                    <a:pt x="38862" y="53150"/>
                    <a:pt x="35052" y="53912"/>
                  </a:cubicBezTo>
                  <a:cubicBezTo>
                    <a:pt x="31337" y="54673"/>
                    <a:pt x="28099" y="56197"/>
                    <a:pt x="25432" y="58579"/>
                  </a:cubicBezTo>
                  <a:cubicBezTo>
                    <a:pt x="22765" y="60960"/>
                    <a:pt x="21431" y="64484"/>
                    <a:pt x="21241" y="69247"/>
                  </a:cubicBezTo>
                  <a:lnTo>
                    <a:pt x="21241" y="69247"/>
                  </a:lnTo>
                  <a:close/>
                </a:path>
              </a:pathLst>
            </a:custGeom>
            <a:solidFill>
              <a:srgbClr val="222221"/>
            </a:solidFill>
            <a:ln w="0"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1B13B320-08BE-7BA7-8CDA-90B34E252290}"/>
                </a:ext>
              </a:extLst>
            </p:cNvPr>
            <p:cNvSpPr/>
            <p:nvPr/>
          </p:nvSpPr>
          <p:spPr>
            <a:xfrm>
              <a:off x="7045162" y="2285071"/>
              <a:ext cx="83349" cy="139356"/>
            </a:xfrm>
            <a:custGeom>
              <a:avLst/>
              <a:gdLst>
                <a:gd name="connsiteX0" fmla="*/ 22961 w 83349"/>
                <a:gd name="connsiteY0" fmla="*/ 89821 h 139356"/>
                <a:gd name="connsiteX1" fmla="*/ 24580 w 83349"/>
                <a:gd name="connsiteY1" fmla="*/ 103537 h 139356"/>
                <a:gd name="connsiteX2" fmla="*/ 30295 w 83349"/>
                <a:gd name="connsiteY2" fmla="*/ 115348 h 139356"/>
                <a:gd name="connsiteX3" fmla="*/ 41535 w 83349"/>
                <a:gd name="connsiteY3" fmla="*/ 120396 h 139356"/>
                <a:gd name="connsiteX4" fmla="*/ 53060 w 83349"/>
                <a:gd name="connsiteY4" fmla="*/ 115443 h 139356"/>
                <a:gd name="connsiteX5" fmla="*/ 59156 w 83349"/>
                <a:gd name="connsiteY5" fmla="*/ 103727 h 139356"/>
                <a:gd name="connsiteX6" fmla="*/ 60966 w 83349"/>
                <a:gd name="connsiteY6" fmla="*/ 89916 h 139356"/>
                <a:gd name="connsiteX7" fmla="*/ 58965 w 83349"/>
                <a:gd name="connsiteY7" fmla="*/ 76295 h 139356"/>
                <a:gd name="connsiteX8" fmla="*/ 52583 w 83349"/>
                <a:gd name="connsiteY8" fmla="*/ 64770 h 139356"/>
                <a:gd name="connsiteX9" fmla="*/ 41153 w 83349"/>
                <a:gd name="connsiteY9" fmla="*/ 59912 h 139356"/>
                <a:gd name="connsiteX10" fmla="*/ 30009 w 83349"/>
                <a:gd name="connsiteY10" fmla="*/ 64865 h 139356"/>
                <a:gd name="connsiteX11" fmla="*/ 24390 w 83349"/>
                <a:gd name="connsiteY11" fmla="*/ 76486 h 139356"/>
                <a:gd name="connsiteX12" fmla="*/ 22866 w 83349"/>
                <a:gd name="connsiteY12" fmla="*/ 89821 h 139356"/>
                <a:gd name="connsiteX13" fmla="*/ 22866 w 83349"/>
                <a:gd name="connsiteY13" fmla="*/ 89821 h 139356"/>
                <a:gd name="connsiteX14" fmla="*/ 61823 w 83349"/>
                <a:gd name="connsiteY14" fmla="*/ 137160 h 139356"/>
                <a:gd name="connsiteX15" fmla="*/ 61823 w 83349"/>
                <a:gd name="connsiteY15" fmla="*/ 126587 h 139356"/>
                <a:gd name="connsiteX16" fmla="*/ 61537 w 83349"/>
                <a:gd name="connsiteY16" fmla="*/ 126587 h 139356"/>
                <a:gd name="connsiteX17" fmla="*/ 49917 w 83349"/>
                <a:gd name="connsiteY17" fmla="*/ 136398 h 139356"/>
                <a:gd name="connsiteX18" fmla="*/ 35534 w 83349"/>
                <a:gd name="connsiteY18" fmla="*/ 139351 h 139356"/>
                <a:gd name="connsiteX19" fmla="*/ 14769 w 83349"/>
                <a:gd name="connsiteY19" fmla="*/ 132207 h 139356"/>
                <a:gd name="connsiteX20" fmla="*/ 3434 w 83349"/>
                <a:gd name="connsiteY20" fmla="*/ 114110 h 139356"/>
                <a:gd name="connsiteX21" fmla="*/ 5 w 83349"/>
                <a:gd name="connsiteY21" fmla="*/ 89821 h 139356"/>
                <a:gd name="connsiteX22" fmla="*/ 3434 w 83349"/>
                <a:gd name="connsiteY22" fmla="*/ 65532 h 139356"/>
                <a:gd name="connsiteX23" fmla="*/ 14769 w 83349"/>
                <a:gd name="connsiteY23" fmla="*/ 47720 h 139356"/>
                <a:gd name="connsiteX24" fmla="*/ 35534 w 83349"/>
                <a:gd name="connsiteY24" fmla="*/ 40767 h 139356"/>
                <a:gd name="connsiteX25" fmla="*/ 49917 w 83349"/>
                <a:gd name="connsiteY25" fmla="*/ 44006 h 139356"/>
                <a:gd name="connsiteX26" fmla="*/ 60966 w 83349"/>
                <a:gd name="connsiteY26" fmla="*/ 53911 h 139356"/>
                <a:gd name="connsiteX27" fmla="*/ 61251 w 83349"/>
                <a:gd name="connsiteY27" fmla="*/ 53911 h 139356"/>
                <a:gd name="connsiteX28" fmla="*/ 61251 w 83349"/>
                <a:gd name="connsiteY28" fmla="*/ 0 h 139356"/>
                <a:gd name="connsiteX29" fmla="*/ 83349 w 83349"/>
                <a:gd name="connsiteY29" fmla="*/ 0 h 139356"/>
                <a:gd name="connsiteX30" fmla="*/ 83349 w 83349"/>
                <a:gd name="connsiteY30" fmla="*/ 137160 h 139356"/>
                <a:gd name="connsiteX31" fmla="*/ 61918 w 83349"/>
                <a:gd name="connsiteY31" fmla="*/ 137160 h 1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349" h="139356">
                  <a:moveTo>
                    <a:pt x="22961" y="89821"/>
                  </a:moveTo>
                  <a:cubicBezTo>
                    <a:pt x="22961" y="94297"/>
                    <a:pt x="23437" y="98870"/>
                    <a:pt x="24580" y="103537"/>
                  </a:cubicBezTo>
                  <a:cubicBezTo>
                    <a:pt x="25723" y="108204"/>
                    <a:pt x="27628" y="112109"/>
                    <a:pt x="30295" y="115348"/>
                  </a:cubicBezTo>
                  <a:cubicBezTo>
                    <a:pt x="33057" y="118586"/>
                    <a:pt x="36772" y="120206"/>
                    <a:pt x="41535" y="120396"/>
                  </a:cubicBezTo>
                  <a:cubicBezTo>
                    <a:pt x="46392" y="120301"/>
                    <a:pt x="50202" y="118586"/>
                    <a:pt x="53060" y="115443"/>
                  </a:cubicBezTo>
                  <a:cubicBezTo>
                    <a:pt x="55917" y="112300"/>
                    <a:pt x="57918" y="108395"/>
                    <a:pt x="59156" y="103727"/>
                  </a:cubicBezTo>
                  <a:cubicBezTo>
                    <a:pt x="60394" y="99060"/>
                    <a:pt x="60966" y="94488"/>
                    <a:pt x="60966" y="89916"/>
                  </a:cubicBezTo>
                  <a:cubicBezTo>
                    <a:pt x="60966" y="85439"/>
                    <a:pt x="60299" y="80867"/>
                    <a:pt x="58965" y="76295"/>
                  </a:cubicBezTo>
                  <a:cubicBezTo>
                    <a:pt x="57632" y="71723"/>
                    <a:pt x="55536" y="67913"/>
                    <a:pt x="52583" y="64770"/>
                  </a:cubicBezTo>
                  <a:cubicBezTo>
                    <a:pt x="49631" y="61627"/>
                    <a:pt x="45916" y="60008"/>
                    <a:pt x="41153" y="59912"/>
                  </a:cubicBezTo>
                  <a:cubicBezTo>
                    <a:pt x="36391" y="60008"/>
                    <a:pt x="32676" y="61722"/>
                    <a:pt x="30009" y="64865"/>
                  </a:cubicBezTo>
                  <a:cubicBezTo>
                    <a:pt x="27342" y="68009"/>
                    <a:pt x="25437" y="71914"/>
                    <a:pt x="24390" y="76486"/>
                  </a:cubicBezTo>
                  <a:cubicBezTo>
                    <a:pt x="23342" y="81058"/>
                    <a:pt x="22770" y="85535"/>
                    <a:pt x="22866" y="89821"/>
                  </a:cubicBezTo>
                  <a:lnTo>
                    <a:pt x="22866" y="89821"/>
                  </a:lnTo>
                  <a:close/>
                  <a:moveTo>
                    <a:pt x="61823" y="137160"/>
                  </a:moveTo>
                  <a:lnTo>
                    <a:pt x="61823" y="126587"/>
                  </a:lnTo>
                  <a:lnTo>
                    <a:pt x="61537" y="126587"/>
                  </a:lnTo>
                  <a:cubicBezTo>
                    <a:pt x="58203" y="131159"/>
                    <a:pt x="54393" y="134398"/>
                    <a:pt x="49917" y="136398"/>
                  </a:cubicBezTo>
                  <a:cubicBezTo>
                    <a:pt x="45535" y="138398"/>
                    <a:pt x="40677" y="139446"/>
                    <a:pt x="35534" y="139351"/>
                  </a:cubicBezTo>
                  <a:cubicBezTo>
                    <a:pt x="26866" y="139256"/>
                    <a:pt x="20008" y="136874"/>
                    <a:pt x="14769" y="132207"/>
                  </a:cubicBezTo>
                  <a:cubicBezTo>
                    <a:pt x="9530" y="127635"/>
                    <a:pt x="5816" y="121539"/>
                    <a:pt x="3434" y="114110"/>
                  </a:cubicBezTo>
                  <a:cubicBezTo>
                    <a:pt x="1053" y="106585"/>
                    <a:pt x="-90" y="98488"/>
                    <a:pt x="5" y="89821"/>
                  </a:cubicBezTo>
                  <a:cubicBezTo>
                    <a:pt x="5" y="81058"/>
                    <a:pt x="1148" y="72961"/>
                    <a:pt x="3434" y="65532"/>
                  </a:cubicBezTo>
                  <a:cubicBezTo>
                    <a:pt x="5816" y="58102"/>
                    <a:pt x="9530" y="52197"/>
                    <a:pt x="14769" y="47720"/>
                  </a:cubicBezTo>
                  <a:cubicBezTo>
                    <a:pt x="20008" y="43244"/>
                    <a:pt x="26961" y="40862"/>
                    <a:pt x="35534" y="40767"/>
                  </a:cubicBezTo>
                  <a:cubicBezTo>
                    <a:pt x="40963" y="40767"/>
                    <a:pt x="45821" y="41815"/>
                    <a:pt x="49917" y="44006"/>
                  </a:cubicBezTo>
                  <a:cubicBezTo>
                    <a:pt x="54012" y="46196"/>
                    <a:pt x="57632" y="49530"/>
                    <a:pt x="60966" y="53911"/>
                  </a:cubicBezTo>
                  <a:lnTo>
                    <a:pt x="61251" y="53911"/>
                  </a:lnTo>
                  <a:lnTo>
                    <a:pt x="61251" y="0"/>
                  </a:lnTo>
                  <a:lnTo>
                    <a:pt x="83349" y="0"/>
                  </a:lnTo>
                  <a:lnTo>
                    <a:pt x="83349" y="137160"/>
                  </a:lnTo>
                  <a:lnTo>
                    <a:pt x="61918" y="137160"/>
                  </a:lnTo>
                  <a:close/>
                </a:path>
              </a:pathLst>
            </a:custGeom>
            <a:solidFill>
              <a:srgbClr val="222221"/>
            </a:solidFill>
            <a:ln w="0"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FBD9328E-7A7B-B89A-9B8A-53CBE25E9C80}"/>
                </a:ext>
              </a:extLst>
            </p:cNvPr>
            <p:cNvSpPr/>
            <p:nvPr/>
          </p:nvSpPr>
          <p:spPr>
            <a:xfrm>
              <a:off x="7141751" y="2301359"/>
              <a:ext cx="59340" cy="123063"/>
            </a:xfrm>
            <a:custGeom>
              <a:avLst/>
              <a:gdLst>
                <a:gd name="connsiteX0" fmla="*/ 16288 w 59340"/>
                <a:gd name="connsiteY0" fmla="*/ 92583 h 123063"/>
                <a:gd name="connsiteX1" fmla="*/ 16288 w 59340"/>
                <a:gd name="connsiteY1" fmla="*/ 44672 h 123063"/>
                <a:gd name="connsiteX2" fmla="*/ 0 w 59340"/>
                <a:gd name="connsiteY2" fmla="*/ 44672 h 123063"/>
                <a:gd name="connsiteX3" fmla="*/ 0 w 59340"/>
                <a:gd name="connsiteY3" fmla="*/ 26765 h 123063"/>
                <a:gd name="connsiteX4" fmla="*/ 16288 w 59340"/>
                <a:gd name="connsiteY4" fmla="*/ 26765 h 123063"/>
                <a:gd name="connsiteX5" fmla="*/ 16288 w 59340"/>
                <a:gd name="connsiteY5" fmla="*/ 7906 h 123063"/>
                <a:gd name="connsiteX6" fmla="*/ 38386 w 59340"/>
                <a:gd name="connsiteY6" fmla="*/ 0 h 123063"/>
                <a:gd name="connsiteX7" fmla="*/ 38386 w 59340"/>
                <a:gd name="connsiteY7" fmla="*/ 26670 h 123063"/>
                <a:gd name="connsiteX8" fmla="*/ 58007 w 59340"/>
                <a:gd name="connsiteY8" fmla="*/ 26670 h 123063"/>
                <a:gd name="connsiteX9" fmla="*/ 58007 w 59340"/>
                <a:gd name="connsiteY9" fmla="*/ 44577 h 123063"/>
                <a:gd name="connsiteX10" fmla="*/ 38386 w 59340"/>
                <a:gd name="connsiteY10" fmla="*/ 44577 h 123063"/>
                <a:gd name="connsiteX11" fmla="*/ 38386 w 59340"/>
                <a:gd name="connsiteY11" fmla="*/ 88487 h 123063"/>
                <a:gd name="connsiteX12" fmla="*/ 40386 w 59340"/>
                <a:gd name="connsiteY12" fmla="*/ 99251 h 123063"/>
                <a:gd name="connsiteX13" fmla="*/ 48673 w 59340"/>
                <a:gd name="connsiteY13" fmla="*/ 104013 h 123063"/>
                <a:gd name="connsiteX14" fmla="*/ 58674 w 59340"/>
                <a:gd name="connsiteY14" fmla="*/ 101441 h 123063"/>
                <a:gd name="connsiteX15" fmla="*/ 59341 w 59340"/>
                <a:gd name="connsiteY15" fmla="*/ 120872 h 123063"/>
                <a:gd name="connsiteX16" fmla="*/ 43053 w 59340"/>
                <a:gd name="connsiteY16" fmla="*/ 123063 h 123063"/>
                <a:gd name="connsiteX17" fmla="*/ 23146 w 59340"/>
                <a:gd name="connsiteY17" fmla="*/ 114776 h 123063"/>
                <a:gd name="connsiteX18" fmla="*/ 16193 w 59340"/>
                <a:gd name="connsiteY18" fmla="*/ 92488 h 123063"/>
                <a:gd name="connsiteX19" fmla="*/ 16193 w 59340"/>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40"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673" y="104013"/>
                  </a:cubicBezTo>
                  <a:cubicBezTo>
                    <a:pt x="52864" y="104013"/>
                    <a:pt x="56197" y="103156"/>
                    <a:pt x="58674" y="101441"/>
                  </a:cubicBezTo>
                  <a:lnTo>
                    <a:pt x="59341" y="120872"/>
                  </a:lnTo>
                  <a:cubicBezTo>
                    <a:pt x="54864" y="122301"/>
                    <a:pt x="49435" y="123063"/>
                    <a:pt x="43053" y="123063"/>
                  </a:cubicBezTo>
                  <a:cubicBezTo>
                    <a:pt x="34385" y="122968"/>
                    <a:pt x="27718" y="120205"/>
                    <a:pt x="23146" y="114776"/>
                  </a:cubicBezTo>
                  <a:cubicBezTo>
                    <a:pt x="18574" y="109347"/>
                    <a:pt x="16288" y="101917"/>
                    <a:pt x="16193" y="92488"/>
                  </a:cubicBezTo>
                  <a:lnTo>
                    <a:pt x="16193" y="92488"/>
                  </a:lnTo>
                  <a:close/>
                </a:path>
              </a:pathLst>
            </a:custGeom>
            <a:solidFill>
              <a:srgbClr val="222221"/>
            </a:solidFill>
            <a:ln w="0"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33F27F9F-9421-26F2-0D77-82D369297861}"/>
                </a:ext>
              </a:extLst>
            </p:cNvPr>
            <p:cNvSpPr/>
            <p:nvPr/>
          </p:nvSpPr>
          <p:spPr>
            <a:xfrm>
              <a:off x="7262433" y="2294392"/>
              <a:ext cx="97726" cy="127652"/>
            </a:xfrm>
            <a:custGeom>
              <a:avLst/>
              <a:gdLst>
                <a:gd name="connsiteX0" fmla="*/ 0 w 97726"/>
                <a:gd name="connsiteY0" fmla="*/ 127649 h 127652"/>
                <a:gd name="connsiteX1" fmla="*/ 0 w 97726"/>
                <a:gd name="connsiteY1" fmla="*/ 14 h 127652"/>
                <a:gd name="connsiteX2" fmla="*/ 31432 w 97726"/>
                <a:gd name="connsiteY2" fmla="*/ 14 h 127652"/>
                <a:gd name="connsiteX3" fmla="*/ 64294 w 97726"/>
                <a:gd name="connsiteY3" fmla="*/ 5348 h 127652"/>
                <a:gd name="connsiteX4" fmla="*/ 88392 w 97726"/>
                <a:gd name="connsiteY4" fmla="*/ 24779 h 127652"/>
                <a:gd name="connsiteX5" fmla="*/ 97727 w 97726"/>
                <a:gd name="connsiteY5" fmla="*/ 63831 h 127652"/>
                <a:gd name="connsiteX6" fmla="*/ 88392 w 97726"/>
                <a:gd name="connsiteY6" fmla="*/ 102884 h 127652"/>
                <a:gd name="connsiteX7" fmla="*/ 64294 w 97726"/>
                <a:gd name="connsiteY7" fmla="*/ 122315 h 127652"/>
                <a:gd name="connsiteX8" fmla="*/ 31432 w 97726"/>
                <a:gd name="connsiteY8" fmla="*/ 127649 h 127652"/>
                <a:gd name="connsiteX9" fmla="*/ 0 w 97726"/>
                <a:gd name="connsiteY9" fmla="*/ 127649 h 127652"/>
                <a:gd name="connsiteX10" fmla="*/ 23050 w 97726"/>
                <a:gd name="connsiteY10" fmla="*/ 20111 h 127652"/>
                <a:gd name="connsiteX11" fmla="*/ 23050 w 97726"/>
                <a:gd name="connsiteY11" fmla="*/ 107551 h 127652"/>
                <a:gd name="connsiteX12" fmla="*/ 35909 w 97726"/>
                <a:gd name="connsiteY12" fmla="*/ 107551 h 127652"/>
                <a:gd name="connsiteX13" fmla="*/ 54292 w 97726"/>
                <a:gd name="connsiteY13" fmla="*/ 102407 h 127652"/>
                <a:gd name="connsiteX14" fmla="*/ 68199 w 97726"/>
                <a:gd name="connsiteY14" fmla="*/ 87548 h 127652"/>
                <a:gd name="connsiteX15" fmla="*/ 73723 w 97726"/>
                <a:gd name="connsiteY15" fmla="*/ 63831 h 127652"/>
                <a:gd name="connsiteX16" fmla="*/ 68199 w 97726"/>
                <a:gd name="connsiteY16" fmla="*/ 40114 h 127652"/>
                <a:gd name="connsiteX17" fmla="*/ 54292 w 97726"/>
                <a:gd name="connsiteY17" fmla="*/ 25255 h 127652"/>
                <a:gd name="connsiteX18" fmla="*/ 35909 w 97726"/>
                <a:gd name="connsiteY18" fmla="*/ 20111 h 127652"/>
                <a:gd name="connsiteX19" fmla="*/ 23050 w 97726"/>
                <a:gd name="connsiteY19" fmla="*/ 20111 h 12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726" h="127652">
                  <a:moveTo>
                    <a:pt x="0" y="127649"/>
                  </a:moveTo>
                  <a:lnTo>
                    <a:pt x="0" y="14"/>
                  </a:lnTo>
                  <a:lnTo>
                    <a:pt x="31432" y="14"/>
                  </a:lnTo>
                  <a:cubicBezTo>
                    <a:pt x="43339" y="-177"/>
                    <a:pt x="54292" y="1633"/>
                    <a:pt x="64294" y="5348"/>
                  </a:cubicBezTo>
                  <a:cubicBezTo>
                    <a:pt x="74295" y="9062"/>
                    <a:pt x="82296" y="15539"/>
                    <a:pt x="88392" y="24779"/>
                  </a:cubicBezTo>
                  <a:cubicBezTo>
                    <a:pt x="94488" y="34113"/>
                    <a:pt x="97631" y="47067"/>
                    <a:pt x="97727" y="63831"/>
                  </a:cubicBezTo>
                  <a:cubicBezTo>
                    <a:pt x="97536" y="80595"/>
                    <a:pt x="94393" y="93549"/>
                    <a:pt x="88392" y="102884"/>
                  </a:cubicBezTo>
                  <a:cubicBezTo>
                    <a:pt x="82296" y="112218"/>
                    <a:pt x="74295" y="118695"/>
                    <a:pt x="64294" y="122315"/>
                  </a:cubicBezTo>
                  <a:cubicBezTo>
                    <a:pt x="54292" y="126029"/>
                    <a:pt x="43339" y="127744"/>
                    <a:pt x="31432" y="127649"/>
                  </a:cubicBezTo>
                  <a:lnTo>
                    <a:pt x="0" y="127649"/>
                  </a:lnTo>
                  <a:close/>
                  <a:moveTo>
                    <a:pt x="23050" y="20111"/>
                  </a:moveTo>
                  <a:lnTo>
                    <a:pt x="23050" y="107551"/>
                  </a:lnTo>
                  <a:lnTo>
                    <a:pt x="35909" y="107551"/>
                  </a:lnTo>
                  <a:cubicBezTo>
                    <a:pt x="42481" y="107551"/>
                    <a:pt x="48577" y="105836"/>
                    <a:pt x="54292" y="102407"/>
                  </a:cubicBezTo>
                  <a:cubicBezTo>
                    <a:pt x="60007" y="98978"/>
                    <a:pt x="64675" y="94025"/>
                    <a:pt x="68199" y="87548"/>
                  </a:cubicBezTo>
                  <a:cubicBezTo>
                    <a:pt x="71819" y="81071"/>
                    <a:pt x="73628" y="73166"/>
                    <a:pt x="73723" y="63831"/>
                  </a:cubicBezTo>
                  <a:cubicBezTo>
                    <a:pt x="73628" y="54497"/>
                    <a:pt x="71723" y="46686"/>
                    <a:pt x="68199" y="40114"/>
                  </a:cubicBezTo>
                  <a:cubicBezTo>
                    <a:pt x="64579" y="33637"/>
                    <a:pt x="60007" y="28684"/>
                    <a:pt x="54292" y="25255"/>
                  </a:cubicBezTo>
                  <a:cubicBezTo>
                    <a:pt x="48577" y="21826"/>
                    <a:pt x="42481" y="20111"/>
                    <a:pt x="35909" y="20111"/>
                  </a:cubicBezTo>
                  <a:lnTo>
                    <a:pt x="23050" y="20111"/>
                  </a:lnTo>
                  <a:close/>
                </a:path>
              </a:pathLst>
            </a:custGeom>
            <a:solidFill>
              <a:srgbClr val="222221"/>
            </a:solidFill>
            <a:ln w="0"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941DC660-F493-6CDE-D329-9AFD8572F2DD}"/>
                </a:ext>
              </a:extLst>
            </p:cNvPr>
            <p:cNvSpPr/>
            <p:nvPr/>
          </p:nvSpPr>
          <p:spPr>
            <a:xfrm>
              <a:off x="7373875" y="2325933"/>
              <a:ext cx="88677" cy="98583"/>
            </a:xfrm>
            <a:custGeom>
              <a:avLst/>
              <a:gdLst>
                <a:gd name="connsiteX0" fmla="*/ 95 w 88677"/>
                <a:gd name="connsiteY0" fmla="*/ 49911 h 98583"/>
                <a:gd name="connsiteX1" fmla="*/ 6001 w 88677"/>
                <a:gd name="connsiteY1" fmla="*/ 23146 h 98583"/>
                <a:gd name="connsiteX2" fmla="*/ 21717 w 88677"/>
                <a:gd name="connsiteY2" fmla="*/ 6001 h 98583"/>
                <a:gd name="connsiteX3" fmla="*/ 44291 w 88677"/>
                <a:gd name="connsiteY3" fmla="*/ 0 h 98583"/>
                <a:gd name="connsiteX4" fmla="*/ 66961 w 88677"/>
                <a:gd name="connsiteY4" fmla="*/ 6001 h 98583"/>
                <a:gd name="connsiteX5" fmla="*/ 82772 w 88677"/>
                <a:gd name="connsiteY5" fmla="*/ 23146 h 98583"/>
                <a:gd name="connsiteX6" fmla="*/ 88678 w 88677"/>
                <a:gd name="connsiteY6" fmla="*/ 49911 h 98583"/>
                <a:gd name="connsiteX7" fmla="*/ 83439 w 88677"/>
                <a:gd name="connsiteY7" fmla="*/ 74581 h 98583"/>
                <a:gd name="connsiteX8" fmla="*/ 68294 w 88677"/>
                <a:gd name="connsiteY8" fmla="*/ 92012 h 98583"/>
                <a:gd name="connsiteX9" fmla="*/ 44291 w 88677"/>
                <a:gd name="connsiteY9" fmla="*/ 98584 h 98583"/>
                <a:gd name="connsiteX10" fmla="*/ 20383 w 88677"/>
                <a:gd name="connsiteY10" fmla="*/ 92012 h 98583"/>
                <a:gd name="connsiteX11" fmla="*/ 5239 w 88677"/>
                <a:gd name="connsiteY11" fmla="*/ 74581 h 98583"/>
                <a:gd name="connsiteX12" fmla="*/ 0 w 88677"/>
                <a:gd name="connsiteY12" fmla="*/ 49911 h 98583"/>
                <a:gd name="connsiteX13" fmla="*/ 0 w 88677"/>
                <a:gd name="connsiteY13" fmla="*/ 49911 h 98583"/>
                <a:gd name="connsiteX14" fmla="*/ 23146 w 88677"/>
                <a:gd name="connsiteY14" fmla="*/ 46958 h 98583"/>
                <a:gd name="connsiteX15" fmla="*/ 24956 w 88677"/>
                <a:gd name="connsiteY15" fmla="*/ 62293 h 98583"/>
                <a:gd name="connsiteX16" fmla="*/ 31433 w 88677"/>
                <a:gd name="connsiteY16" fmla="*/ 74486 h 98583"/>
                <a:gd name="connsiteX17" fmla="*/ 44387 w 88677"/>
                <a:gd name="connsiteY17" fmla="*/ 79439 h 98583"/>
                <a:gd name="connsiteX18" fmla="*/ 57436 w 88677"/>
                <a:gd name="connsiteY18" fmla="*/ 74486 h 98583"/>
                <a:gd name="connsiteX19" fmla="*/ 64008 w 88677"/>
                <a:gd name="connsiteY19" fmla="*/ 62293 h 98583"/>
                <a:gd name="connsiteX20" fmla="*/ 65818 w 88677"/>
                <a:gd name="connsiteY20" fmla="*/ 46863 h 98583"/>
                <a:gd name="connsiteX21" fmla="*/ 63532 w 88677"/>
                <a:gd name="connsiteY21" fmla="*/ 33147 h 98583"/>
                <a:gd name="connsiteX22" fmla="*/ 56483 w 88677"/>
                <a:gd name="connsiteY22" fmla="*/ 22860 h 98583"/>
                <a:gd name="connsiteX23" fmla="*/ 44482 w 88677"/>
                <a:gd name="connsiteY23" fmla="*/ 18859 h 98583"/>
                <a:gd name="connsiteX24" fmla="*/ 32575 w 88677"/>
                <a:gd name="connsiteY24" fmla="*/ 22955 h 98583"/>
                <a:gd name="connsiteX25" fmla="*/ 25527 w 88677"/>
                <a:gd name="connsiteY25" fmla="*/ 33338 h 98583"/>
                <a:gd name="connsiteX26" fmla="*/ 23241 w 88677"/>
                <a:gd name="connsiteY26" fmla="*/ 46863 h 98583"/>
                <a:gd name="connsiteX27" fmla="*/ 23241 w 88677"/>
                <a:gd name="connsiteY27" fmla="*/ 4686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677" h="98583">
                  <a:moveTo>
                    <a:pt x="95" y="49911"/>
                  </a:moveTo>
                  <a:cubicBezTo>
                    <a:pt x="95" y="39529"/>
                    <a:pt x="2191" y="30575"/>
                    <a:pt x="6001" y="23146"/>
                  </a:cubicBezTo>
                  <a:cubicBezTo>
                    <a:pt x="9906" y="15716"/>
                    <a:pt x="15145" y="10001"/>
                    <a:pt x="21717" y="6001"/>
                  </a:cubicBezTo>
                  <a:cubicBezTo>
                    <a:pt x="28385" y="2000"/>
                    <a:pt x="35909" y="0"/>
                    <a:pt x="44291" y="0"/>
                  </a:cubicBezTo>
                  <a:cubicBezTo>
                    <a:pt x="52769" y="0"/>
                    <a:pt x="60389" y="2095"/>
                    <a:pt x="66961" y="6001"/>
                  </a:cubicBezTo>
                  <a:cubicBezTo>
                    <a:pt x="73628" y="10001"/>
                    <a:pt x="78867" y="15716"/>
                    <a:pt x="82772" y="23146"/>
                  </a:cubicBezTo>
                  <a:cubicBezTo>
                    <a:pt x="86677" y="30575"/>
                    <a:pt x="88583" y="39529"/>
                    <a:pt x="88678" y="49911"/>
                  </a:cubicBezTo>
                  <a:cubicBezTo>
                    <a:pt x="88678" y="59055"/>
                    <a:pt x="86868" y="67246"/>
                    <a:pt x="83439" y="74581"/>
                  </a:cubicBezTo>
                  <a:cubicBezTo>
                    <a:pt x="79915" y="81915"/>
                    <a:pt x="74867" y="87725"/>
                    <a:pt x="68294" y="92012"/>
                  </a:cubicBezTo>
                  <a:cubicBezTo>
                    <a:pt x="61722" y="96298"/>
                    <a:pt x="53626" y="98489"/>
                    <a:pt x="44291" y="98584"/>
                  </a:cubicBezTo>
                  <a:cubicBezTo>
                    <a:pt x="34957" y="98489"/>
                    <a:pt x="26956" y="96298"/>
                    <a:pt x="20383" y="92012"/>
                  </a:cubicBezTo>
                  <a:cubicBezTo>
                    <a:pt x="13811" y="87725"/>
                    <a:pt x="8763" y="81915"/>
                    <a:pt x="5239" y="74581"/>
                  </a:cubicBezTo>
                  <a:cubicBezTo>
                    <a:pt x="1715" y="67246"/>
                    <a:pt x="0" y="59055"/>
                    <a:pt x="0" y="49911"/>
                  </a:cubicBezTo>
                  <a:lnTo>
                    <a:pt x="0" y="49911"/>
                  </a:lnTo>
                  <a:close/>
                  <a:moveTo>
                    <a:pt x="23146" y="46958"/>
                  </a:moveTo>
                  <a:cubicBezTo>
                    <a:pt x="23146" y="52292"/>
                    <a:pt x="23717" y="57341"/>
                    <a:pt x="24956" y="62293"/>
                  </a:cubicBezTo>
                  <a:cubicBezTo>
                    <a:pt x="26194" y="67246"/>
                    <a:pt x="28385" y="71342"/>
                    <a:pt x="31433" y="74486"/>
                  </a:cubicBezTo>
                  <a:cubicBezTo>
                    <a:pt x="34576" y="77724"/>
                    <a:pt x="38862" y="79343"/>
                    <a:pt x="44387" y="79439"/>
                  </a:cubicBezTo>
                  <a:cubicBezTo>
                    <a:pt x="50006" y="79343"/>
                    <a:pt x="54388" y="77629"/>
                    <a:pt x="57436" y="74486"/>
                  </a:cubicBezTo>
                  <a:cubicBezTo>
                    <a:pt x="60579" y="71342"/>
                    <a:pt x="62770" y="67246"/>
                    <a:pt x="64008" y="62293"/>
                  </a:cubicBezTo>
                  <a:cubicBezTo>
                    <a:pt x="65246" y="57341"/>
                    <a:pt x="65818" y="52197"/>
                    <a:pt x="65818" y="46863"/>
                  </a:cubicBezTo>
                  <a:cubicBezTo>
                    <a:pt x="65818" y="42005"/>
                    <a:pt x="65056" y="37433"/>
                    <a:pt x="63532" y="33147"/>
                  </a:cubicBezTo>
                  <a:cubicBezTo>
                    <a:pt x="62008" y="28956"/>
                    <a:pt x="59627" y="25527"/>
                    <a:pt x="56483" y="22860"/>
                  </a:cubicBezTo>
                  <a:cubicBezTo>
                    <a:pt x="53340" y="20288"/>
                    <a:pt x="49340" y="18859"/>
                    <a:pt x="44482" y="18859"/>
                  </a:cubicBezTo>
                  <a:cubicBezTo>
                    <a:pt x="39719" y="18859"/>
                    <a:pt x="35719" y="20288"/>
                    <a:pt x="32575" y="22955"/>
                  </a:cubicBezTo>
                  <a:cubicBezTo>
                    <a:pt x="29432" y="25622"/>
                    <a:pt x="27051" y="29051"/>
                    <a:pt x="25527" y="33338"/>
                  </a:cubicBezTo>
                  <a:cubicBezTo>
                    <a:pt x="24003" y="37529"/>
                    <a:pt x="23241" y="42101"/>
                    <a:pt x="23241" y="46863"/>
                  </a:cubicBezTo>
                  <a:lnTo>
                    <a:pt x="23241" y="46863"/>
                  </a:lnTo>
                  <a:close/>
                </a:path>
              </a:pathLst>
            </a:custGeom>
            <a:solidFill>
              <a:srgbClr val="222221"/>
            </a:solidFill>
            <a:ln w="0"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FC54A58C-6344-2B71-EE0D-E10195221F1F}"/>
                </a:ext>
              </a:extLst>
            </p:cNvPr>
            <p:cNvSpPr/>
            <p:nvPr/>
          </p:nvSpPr>
          <p:spPr>
            <a:xfrm>
              <a:off x="7479984" y="2325720"/>
              <a:ext cx="50006" cy="96416"/>
            </a:xfrm>
            <a:custGeom>
              <a:avLst/>
              <a:gdLst>
                <a:gd name="connsiteX0" fmla="*/ 191 w 50006"/>
                <a:gd name="connsiteY0" fmla="*/ 96416 h 96416"/>
                <a:gd name="connsiteX1" fmla="*/ 191 w 50006"/>
                <a:gd name="connsiteY1" fmla="*/ 2214 h 96416"/>
                <a:gd name="connsiteX2" fmla="*/ 19812 w 50006"/>
                <a:gd name="connsiteY2" fmla="*/ 2214 h 96416"/>
                <a:gd name="connsiteX3" fmla="*/ 19812 w 50006"/>
                <a:gd name="connsiteY3" fmla="*/ 23645 h 96416"/>
                <a:gd name="connsiteX4" fmla="*/ 20098 w 50006"/>
                <a:gd name="connsiteY4" fmla="*/ 23645 h 96416"/>
                <a:gd name="connsiteX5" fmla="*/ 23622 w 50006"/>
                <a:gd name="connsiteY5" fmla="*/ 13644 h 96416"/>
                <a:gd name="connsiteX6" fmla="*/ 31623 w 50006"/>
                <a:gd name="connsiteY6" fmla="*/ 4214 h 96416"/>
                <a:gd name="connsiteX7" fmla="*/ 43244 w 50006"/>
                <a:gd name="connsiteY7" fmla="*/ 23 h 96416"/>
                <a:gd name="connsiteX8" fmla="*/ 50006 w 50006"/>
                <a:gd name="connsiteY8" fmla="*/ 785 h 96416"/>
                <a:gd name="connsiteX9" fmla="*/ 50006 w 50006"/>
                <a:gd name="connsiteY9" fmla="*/ 25455 h 96416"/>
                <a:gd name="connsiteX10" fmla="*/ 45815 w 50006"/>
                <a:gd name="connsiteY10" fmla="*/ 23931 h 96416"/>
                <a:gd name="connsiteX11" fmla="*/ 40100 w 50006"/>
                <a:gd name="connsiteY11" fmla="*/ 23359 h 96416"/>
                <a:gd name="connsiteX12" fmla="*/ 27432 w 50006"/>
                <a:gd name="connsiteY12" fmla="*/ 30313 h 96416"/>
                <a:gd name="connsiteX13" fmla="*/ 22765 w 50006"/>
                <a:gd name="connsiteY13" fmla="*/ 45838 h 96416"/>
                <a:gd name="connsiteX14" fmla="*/ 22098 w 50006"/>
                <a:gd name="connsiteY14" fmla="*/ 61840 h 96416"/>
                <a:gd name="connsiteX15" fmla="*/ 22098 w 50006"/>
                <a:gd name="connsiteY15" fmla="*/ 96416 h 96416"/>
                <a:gd name="connsiteX16" fmla="*/ 0 w 50006"/>
                <a:gd name="connsiteY16" fmla="*/ 96416 h 9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06" h="96416">
                  <a:moveTo>
                    <a:pt x="191" y="96416"/>
                  </a:moveTo>
                  <a:lnTo>
                    <a:pt x="191" y="2214"/>
                  </a:lnTo>
                  <a:lnTo>
                    <a:pt x="19812" y="2214"/>
                  </a:lnTo>
                  <a:lnTo>
                    <a:pt x="19812" y="23645"/>
                  </a:lnTo>
                  <a:lnTo>
                    <a:pt x="20098" y="23645"/>
                  </a:lnTo>
                  <a:cubicBezTo>
                    <a:pt x="20479" y="20597"/>
                    <a:pt x="21622" y="17263"/>
                    <a:pt x="23622" y="13644"/>
                  </a:cubicBezTo>
                  <a:cubicBezTo>
                    <a:pt x="25622" y="10024"/>
                    <a:pt x="28289" y="6881"/>
                    <a:pt x="31623" y="4214"/>
                  </a:cubicBezTo>
                  <a:cubicBezTo>
                    <a:pt x="34957" y="1547"/>
                    <a:pt x="38862" y="214"/>
                    <a:pt x="43244" y="23"/>
                  </a:cubicBezTo>
                  <a:cubicBezTo>
                    <a:pt x="45434" y="-72"/>
                    <a:pt x="47625" y="118"/>
                    <a:pt x="50006" y="785"/>
                  </a:cubicBezTo>
                  <a:lnTo>
                    <a:pt x="50006" y="25455"/>
                  </a:lnTo>
                  <a:cubicBezTo>
                    <a:pt x="48958" y="24788"/>
                    <a:pt x="47625" y="24312"/>
                    <a:pt x="45815" y="23931"/>
                  </a:cubicBezTo>
                  <a:cubicBezTo>
                    <a:pt x="44006" y="23550"/>
                    <a:pt x="42196" y="23455"/>
                    <a:pt x="40100" y="23359"/>
                  </a:cubicBezTo>
                  <a:cubicBezTo>
                    <a:pt x="34195" y="23550"/>
                    <a:pt x="30004" y="25931"/>
                    <a:pt x="27432" y="30313"/>
                  </a:cubicBezTo>
                  <a:cubicBezTo>
                    <a:pt x="24860" y="34694"/>
                    <a:pt x="23336" y="39838"/>
                    <a:pt x="22765" y="45838"/>
                  </a:cubicBezTo>
                  <a:cubicBezTo>
                    <a:pt x="22193" y="51744"/>
                    <a:pt x="22003" y="57078"/>
                    <a:pt x="22098" y="61840"/>
                  </a:cubicBezTo>
                  <a:lnTo>
                    <a:pt x="22098" y="96416"/>
                  </a:lnTo>
                  <a:lnTo>
                    <a:pt x="0" y="96416"/>
                  </a:lnTo>
                  <a:close/>
                </a:path>
              </a:pathLst>
            </a:custGeom>
            <a:solidFill>
              <a:srgbClr val="222221"/>
            </a:solidFill>
            <a:ln w="0"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F73FE5B2-C43B-57F7-3521-F05D3966192F}"/>
                </a:ext>
              </a:extLst>
            </p:cNvPr>
            <p:cNvSpPr/>
            <p:nvPr/>
          </p:nvSpPr>
          <p:spPr>
            <a:xfrm>
              <a:off x="7534658" y="2301359"/>
              <a:ext cx="59340" cy="123063"/>
            </a:xfrm>
            <a:custGeom>
              <a:avLst/>
              <a:gdLst>
                <a:gd name="connsiteX0" fmla="*/ 16288 w 59340"/>
                <a:gd name="connsiteY0" fmla="*/ 92583 h 123063"/>
                <a:gd name="connsiteX1" fmla="*/ 16288 w 59340"/>
                <a:gd name="connsiteY1" fmla="*/ 44672 h 123063"/>
                <a:gd name="connsiteX2" fmla="*/ 0 w 59340"/>
                <a:gd name="connsiteY2" fmla="*/ 44672 h 123063"/>
                <a:gd name="connsiteX3" fmla="*/ 0 w 59340"/>
                <a:gd name="connsiteY3" fmla="*/ 26765 h 123063"/>
                <a:gd name="connsiteX4" fmla="*/ 16288 w 59340"/>
                <a:gd name="connsiteY4" fmla="*/ 26765 h 123063"/>
                <a:gd name="connsiteX5" fmla="*/ 16288 w 59340"/>
                <a:gd name="connsiteY5" fmla="*/ 7906 h 123063"/>
                <a:gd name="connsiteX6" fmla="*/ 38386 w 59340"/>
                <a:gd name="connsiteY6" fmla="*/ 0 h 123063"/>
                <a:gd name="connsiteX7" fmla="*/ 38386 w 59340"/>
                <a:gd name="connsiteY7" fmla="*/ 26670 h 123063"/>
                <a:gd name="connsiteX8" fmla="*/ 58007 w 59340"/>
                <a:gd name="connsiteY8" fmla="*/ 26670 h 123063"/>
                <a:gd name="connsiteX9" fmla="*/ 58007 w 59340"/>
                <a:gd name="connsiteY9" fmla="*/ 44577 h 123063"/>
                <a:gd name="connsiteX10" fmla="*/ 38386 w 59340"/>
                <a:gd name="connsiteY10" fmla="*/ 44577 h 123063"/>
                <a:gd name="connsiteX11" fmla="*/ 38386 w 59340"/>
                <a:gd name="connsiteY11" fmla="*/ 88487 h 123063"/>
                <a:gd name="connsiteX12" fmla="*/ 40386 w 59340"/>
                <a:gd name="connsiteY12" fmla="*/ 99251 h 123063"/>
                <a:gd name="connsiteX13" fmla="*/ 48673 w 59340"/>
                <a:gd name="connsiteY13" fmla="*/ 104013 h 123063"/>
                <a:gd name="connsiteX14" fmla="*/ 58674 w 59340"/>
                <a:gd name="connsiteY14" fmla="*/ 101441 h 123063"/>
                <a:gd name="connsiteX15" fmla="*/ 59341 w 59340"/>
                <a:gd name="connsiteY15" fmla="*/ 120872 h 123063"/>
                <a:gd name="connsiteX16" fmla="*/ 43053 w 59340"/>
                <a:gd name="connsiteY16" fmla="*/ 123063 h 123063"/>
                <a:gd name="connsiteX17" fmla="*/ 23146 w 59340"/>
                <a:gd name="connsiteY17" fmla="*/ 114776 h 123063"/>
                <a:gd name="connsiteX18" fmla="*/ 16192 w 59340"/>
                <a:gd name="connsiteY18" fmla="*/ 92488 h 123063"/>
                <a:gd name="connsiteX19" fmla="*/ 16192 w 59340"/>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40"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673" y="104013"/>
                  </a:cubicBezTo>
                  <a:cubicBezTo>
                    <a:pt x="52864" y="104013"/>
                    <a:pt x="56197" y="103156"/>
                    <a:pt x="58674" y="101441"/>
                  </a:cubicBezTo>
                  <a:lnTo>
                    <a:pt x="59341" y="120872"/>
                  </a:lnTo>
                  <a:cubicBezTo>
                    <a:pt x="54864" y="122301"/>
                    <a:pt x="49435" y="123063"/>
                    <a:pt x="43053" y="123063"/>
                  </a:cubicBezTo>
                  <a:cubicBezTo>
                    <a:pt x="34385" y="122968"/>
                    <a:pt x="27718" y="120205"/>
                    <a:pt x="23146" y="114776"/>
                  </a:cubicBezTo>
                  <a:cubicBezTo>
                    <a:pt x="18574" y="109347"/>
                    <a:pt x="16288" y="101917"/>
                    <a:pt x="16192" y="92488"/>
                  </a:cubicBezTo>
                  <a:lnTo>
                    <a:pt x="16192" y="92488"/>
                  </a:lnTo>
                  <a:close/>
                </a:path>
              </a:pathLst>
            </a:custGeom>
            <a:solidFill>
              <a:srgbClr val="222221"/>
            </a:solidFill>
            <a:ln w="0"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05B404FC-8598-A7C2-5B80-F62394A13F7D}"/>
                </a:ext>
              </a:extLst>
            </p:cNvPr>
            <p:cNvSpPr/>
            <p:nvPr/>
          </p:nvSpPr>
          <p:spPr>
            <a:xfrm>
              <a:off x="7607048" y="2325647"/>
              <a:ext cx="124590" cy="96488"/>
            </a:xfrm>
            <a:custGeom>
              <a:avLst/>
              <a:gdLst>
                <a:gd name="connsiteX0" fmla="*/ 286 w 124590"/>
                <a:gd name="connsiteY0" fmla="*/ 96488 h 96488"/>
                <a:gd name="connsiteX1" fmla="*/ 286 w 124590"/>
                <a:gd name="connsiteY1" fmla="*/ 2286 h 96488"/>
                <a:gd name="connsiteX2" fmla="*/ 20860 w 124590"/>
                <a:gd name="connsiteY2" fmla="*/ 2286 h 96488"/>
                <a:gd name="connsiteX3" fmla="*/ 20860 w 124590"/>
                <a:gd name="connsiteY3" fmla="*/ 15431 h 96488"/>
                <a:gd name="connsiteX4" fmla="*/ 21146 w 124590"/>
                <a:gd name="connsiteY4" fmla="*/ 15431 h 96488"/>
                <a:gd name="connsiteX5" fmla="*/ 33242 w 124590"/>
                <a:gd name="connsiteY5" fmla="*/ 3429 h 96488"/>
                <a:gd name="connsiteX6" fmla="*/ 46292 w 124590"/>
                <a:gd name="connsiteY6" fmla="*/ 95 h 96488"/>
                <a:gd name="connsiteX7" fmla="*/ 61436 w 124590"/>
                <a:gd name="connsiteY7" fmla="*/ 4001 h 96488"/>
                <a:gd name="connsiteX8" fmla="*/ 71247 w 124590"/>
                <a:gd name="connsiteY8" fmla="*/ 16669 h 96488"/>
                <a:gd name="connsiteX9" fmla="*/ 82486 w 124590"/>
                <a:gd name="connsiteY9" fmla="*/ 4096 h 96488"/>
                <a:gd name="connsiteX10" fmla="*/ 97727 w 124590"/>
                <a:gd name="connsiteY10" fmla="*/ 0 h 96488"/>
                <a:gd name="connsiteX11" fmla="*/ 118967 w 124590"/>
                <a:gd name="connsiteY11" fmla="*/ 10573 h 96488"/>
                <a:gd name="connsiteX12" fmla="*/ 124587 w 124590"/>
                <a:gd name="connsiteY12" fmla="*/ 36957 h 96488"/>
                <a:gd name="connsiteX13" fmla="*/ 124587 w 124590"/>
                <a:gd name="connsiteY13" fmla="*/ 96393 h 96488"/>
                <a:gd name="connsiteX14" fmla="*/ 102489 w 124590"/>
                <a:gd name="connsiteY14" fmla="*/ 96393 h 96488"/>
                <a:gd name="connsiteX15" fmla="*/ 102489 w 124590"/>
                <a:gd name="connsiteY15" fmla="*/ 40291 h 96488"/>
                <a:gd name="connsiteX16" fmla="*/ 102013 w 124590"/>
                <a:gd name="connsiteY16" fmla="*/ 30861 h 96488"/>
                <a:gd name="connsiteX17" fmla="*/ 98774 w 124590"/>
                <a:gd name="connsiteY17" fmla="*/ 22574 h 96488"/>
                <a:gd name="connsiteX18" fmla="*/ 89821 w 124590"/>
                <a:gd name="connsiteY18" fmla="*/ 19050 h 96488"/>
                <a:gd name="connsiteX19" fmla="*/ 79057 w 124590"/>
                <a:gd name="connsiteY19" fmla="*/ 24575 h 96488"/>
                <a:gd name="connsiteX20" fmla="*/ 74390 w 124590"/>
                <a:gd name="connsiteY20" fmla="*/ 37052 h 96488"/>
                <a:gd name="connsiteX21" fmla="*/ 73342 w 124590"/>
                <a:gd name="connsiteY21" fmla="*/ 50673 h 96488"/>
                <a:gd name="connsiteX22" fmla="*/ 73342 w 124590"/>
                <a:gd name="connsiteY22" fmla="*/ 96393 h 96488"/>
                <a:gd name="connsiteX23" fmla="*/ 51244 w 124590"/>
                <a:gd name="connsiteY23" fmla="*/ 96393 h 96488"/>
                <a:gd name="connsiteX24" fmla="*/ 51244 w 124590"/>
                <a:gd name="connsiteY24" fmla="*/ 40291 h 96488"/>
                <a:gd name="connsiteX25" fmla="*/ 50768 w 124590"/>
                <a:gd name="connsiteY25" fmla="*/ 30861 h 96488"/>
                <a:gd name="connsiteX26" fmla="*/ 47530 w 124590"/>
                <a:gd name="connsiteY26" fmla="*/ 22574 h 96488"/>
                <a:gd name="connsiteX27" fmla="*/ 38576 w 124590"/>
                <a:gd name="connsiteY27" fmla="*/ 19050 h 96488"/>
                <a:gd name="connsiteX28" fmla="*/ 27813 w 124590"/>
                <a:gd name="connsiteY28" fmla="*/ 24575 h 96488"/>
                <a:gd name="connsiteX29" fmla="*/ 23146 w 124590"/>
                <a:gd name="connsiteY29" fmla="*/ 37052 h 96488"/>
                <a:gd name="connsiteX30" fmla="*/ 22098 w 124590"/>
                <a:gd name="connsiteY30" fmla="*/ 50673 h 96488"/>
                <a:gd name="connsiteX31" fmla="*/ 22098 w 124590"/>
                <a:gd name="connsiteY31" fmla="*/ 96393 h 96488"/>
                <a:gd name="connsiteX32" fmla="*/ 0 w 124590"/>
                <a:gd name="connsiteY32" fmla="*/ 96393 h 9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590" h="96488">
                  <a:moveTo>
                    <a:pt x="286" y="96488"/>
                  </a:moveTo>
                  <a:lnTo>
                    <a:pt x="286" y="2286"/>
                  </a:lnTo>
                  <a:lnTo>
                    <a:pt x="20860" y="2286"/>
                  </a:lnTo>
                  <a:lnTo>
                    <a:pt x="20860" y="15431"/>
                  </a:lnTo>
                  <a:lnTo>
                    <a:pt x="21146" y="15431"/>
                  </a:lnTo>
                  <a:cubicBezTo>
                    <a:pt x="24670" y="9716"/>
                    <a:pt x="28765" y="5715"/>
                    <a:pt x="33242" y="3429"/>
                  </a:cubicBezTo>
                  <a:cubicBezTo>
                    <a:pt x="37719" y="1143"/>
                    <a:pt x="42100" y="0"/>
                    <a:pt x="46292" y="95"/>
                  </a:cubicBezTo>
                  <a:cubicBezTo>
                    <a:pt x="52197" y="95"/>
                    <a:pt x="57245" y="1333"/>
                    <a:pt x="61436" y="4001"/>
                  </a:cubicBezTo>
                  <a:cubicBezTo>
                    <a:pt x="65627" y="6668"/>
                    <a:pt x="68866" y="10858"/>
                    <a:pt x="71247" y="16669"/>
                  </a:cubicBezTo>
                  <a:cubicBezTo>
                    <a:pt x="73914" y="11049"/>
                    <a:pt x="77724" y="6858"/>
                    <a:pt x="82486" y="4096"/>
                  </a:cubicBezTo>
                  <a:cubicBezTo>
                    <a:pt x="87344" y="1333"/>
                    <a:pt x="92392" y="0"/>
                    <a:pt x="97727" y="0"/>
                  </a:cubicBezTo>
                  <a:cubicBezTo>
                    <a:pt x="108013" y="191"/>
                    <a:pt x="115062" y="3715"/>
                    <a:pt x="118967" y="10573"/>
                  </a:cubicBezTo>
                  <a:cubicBezTo>
                    <a:pt x="122873" y="17431"/>
                    <a:pt x="124682" y="26194"/>
                    <a:pt x="124587" y="36957"/>
                  </a:cubicBezTo>
                  <a:lnTo>
                    <a:pt x="124587" y="96393"/>
                  </a:lnTo>
                  <a:lnTo>
                    <a:pt x="102489" y="96393"/>
                  </a:lnTo>
                  <a:lnTo>
                    <a:pt x="102489" y="40291"/>
                  </a:lnTo>
                  <a:cubicBezTo>
                    <a:pt x="102489" y="37243"/>
                    <a:pt x="102489" y="34100"/>
                    <a:pt x="102013" y="30861"/>
                  </a:cubicBezTo>
                  <a:cubicBezTo>
                    <a:pt x="101632" y="27622"/>
                    <a:pt x="100489" y="24860"/>
                    <a:pt x="98774" y="22574"/>
                  </a:cubicBezTo>
                  <a:cubicBezTo>
                    <a:pt x="96965" y="20288"/>
                    <a:pt x="94012" y="19145"/>
                    <a:pt x="89821" y="19050"/>
                  </a:cubicBezTo>
                  <a:cubicBezTo>
                    <a:pt x="84963" y="19241"/>
                    <a:pt x="81439" y="21050"/>
                    <a:pt x="79057" y="24575"/>
                  </a:cubicBezTo>
                  <a:cubicBezTo>
                    <a:pt x="76676" y="28099"/>
                    <a:pt x="75152" y="32195"/>
                    <a:pt x="74390" y="37052"/>
                  </a:cubicBezTo>
                  <a:cubicBezTo>
                    <a:pt x="73628" y="41910"/>
                    <a:pt x="73342" y="46482"/>
                    <a:pt x="73342" y="50673"/>
                  </a:cubicBezTo>
                  <a:lnTo>
                    <a:pt x="73342" y="96393"/>
                  </a:lnTo>
                  <a:lnTo>
                    <a:pt x="51244" y="96393"/>
                  </a:lnTo>
                  <a:lnTo>
                    <a:pt x="51244" y="40291"/>
                  </a:lnTo>
                  <a:cubicBezTo>
                    <a:pt x="51244" y="37243"/>
                    <a:pt x="51244" y="34100"/>
                    <a:pt x="50768" y="30861"/>
                  </a:cubicBezTo>
                  <a:cubicBezTo>
                    <a:pt x="50387" y="27622"/>
                    <a:pt x="49244" y="24860"/>
                    <a:pt x="47530" y="22574"/>
                  </a:cubicBezTo>
                  <a:cubicBezTo>
                    <a:pt x="45720" y="20288"/>
                    <a:pt x="42767" y="19145"/>
                    <a:pt x="38576" y="19050"/>
                  </a:cubicBezTo>
                  <a:cubicBezTo>
                    <a:pt x="33719" y="19241"/>
                    <a:pt x="30194" y="21050"/>
                    <a:pt x="27813" y="24575"/>
                  </a:cubicBezTo>
                  <a:cubicBezTo>
                    <a:pt x="25432" y="28099"/>
                    <a:pt x="23908" y="32195"/>
                    <a:pt x="23146" y="37052"/>
                  </a:cubicBezTo>
                  <a:cubicBezTo>
                    <a:pt x="22384" y="41910"/>
                    <a:pt x="22098" y="46482"/>
                    <a:pt x="22098" y="50673"/>
                  </a:cubicBezTo>
                  <a:lnTo>
                    <a:pt x="22098" y="96393"/>
                  </a:lnTo>
                  <a:lnTo>
                    <a:pt x="0" y="96393"/>
                  </a:lnTo>
                  <a:close/>
                </a:path>
              </a:pathLst>
            </a:custGeom>
            <a:solidFill>
              <a:srgbClr val="222221"/>
            </a:solidFill>
            <a:ln w="0"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47A9A865-F2AC-9859-DEE8-BBF22AFF9487}"/>
                </a:ext>
              </a:extLst>
            </p:cNvPr>
            <p:cNvSpPr/>
            <p:nvPr/>
          </p:nvSpPr>
          <p:spPr>
            <a:xfrm>
              <a:off x="7754111" y="2328124"/>
              <a:ext cx="77917" cy="96488"/>
            </a:xfrm>
            <a:custGeom>
              <a:avLst/>
              <a:gdLst>
                <a:gd name="connsiteX0" fmla="*/ 77727 w 77917"/>
                <a:gd name="connsiteY0" fmla="*/ 0 h 96488"/>
                <a:gd name="connsiteX1" fmla="*/ 77727 w 77917"/>
                <a:gd name="connsiteY1" fmla="*/ 94202 h 96488"/>
                <a:gd name="connsiteX2" fmla="*/ 56867 w 77917"/>
                <a:gd name="connsiteY2" fmla="*/ 94202 h 96488"/>
                <a:gd name="connsiteX3" fmla="*/ 56867 w 77917"/>
                <a:gd name="connsiteY3" fmla="*/ 81439 h 96488"/>
                <a:gd name="connsiteX4" fmla="*/ 56581 w 77917"/>
                <a:gd name="connsiteY4" fmla="*/ 81439 h 96488"/>
                <a:gd name="connsiteX5" fmla="*/ 44485 w 77917"/>
                <a:gd name="connsiteY5" fmla="*/ 92393 h 96488"/>
                <a:gd name="connsiteX6" fmla="*/ 28768 w 77917"/>
                <a:gd name="connsiteY6" fmla="*/ 96488 h 96488"/>
                <a:gd name="connsiteX7" fmla="*/ 6861 w 77917"/>
                <a:gd name="connsiteY7" fmla="*/ 86011 h 96488"/>
                <a:gd name="connsiteX8" fmla="*/ 3 w 77917"/>
                <a:gd name="connsiteY8" fmla="*/ 59627 h 96488"/>
                <a:gd name="connsiteX9" fmla="*/ 3 w 77917"/>
                <a:gd name="connsiteY9" fmla="*/ 191 h 96488"/>
                <a:gd name="connsiteX10" fmla="*/ 22101 w 77917"/>
                <a:gd name="connsiteY10" fmla="*/ 191 h 96488"/>
                <a:gd name="connsiteX11" fmla="*/ 22101 w 77917"/>
                <a:gd name="connsiteY11" fmla="*/ 50482 h 96488"/>
                <a:gd name="connsiteX12" fmla="*/ 22672 w 77917"/>
                <a:gd name="connsiteY12" fmla="*/ 62579 h 96488"/>
                <a:gd name="connsiteX13" fmla="*/ 26387 w 77917"/>
                <a:gd name="connsiteY13" fmla="*/ 73057 h 96488"/>
                <a:gd name="connsiteX14" fmla="*/ 36388 w 77917"/>
                <a:gd name="connsiteY14" fmla="*/ 77533 h 96488"/>
                <a:gd name="connsiteX15" fmla="*/ 48485 w 77917"/>
                <a:gd name="connsiteY15" fmla="*/ 72104 h 96488"/>
                <a:gd name="connsiteX16" fmla="*/ 54295 w 77917"/>
                <a:gd name="connsiteY16" fmla="*/ 59722 h 96488"/>
                <a:gd name="connsiteX17" fmla="*/ 55819 w 77917"/>
                <a:gd name="connsiteY17" fmla="*/ 46292 h 96488"/>
                <a:gd name="connsiteX18" fmla="*/ 55819 w 77917"/>
                <a:gd name="connsiteY18" fmla="*/ 191 h 96488"/>
                <a:gd name="connsiteX19" fmla="*/ 77917 w 77917"/>
                <a:gd name="connsiteY19" fmla="*/ 191 h 9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17" h="96488">
                  <a:moveTo>
                    <a:pt x="77727" y="0"/>
                  </a:moveTo>
                  <a:lnTo>
                    <a:pt x="77727" y="94202"/>
                  </a:lnTo>
                  <a:lnTo>
                    <a:pt x="56867" y="94202"/>
                  </a:lnTo>
                  <a:lnTo>
                    <a:pt x="56867" y="81439"/>
                  </a:lnTo>
                  <a:lnTo>
                    <a:pt x="56581" y="81439"/>
                  </a:lnTo>
                  <a:cubicBezTo>
                    <a:pt x="53152" y="86106"/>
                    <a:pt x="49152" y="89726"/>
                    <a:pt x="44485" y="92393"/>
                  </a:cubicBezTo>
                  <a:cubicBezTo>
                    <a:pt x="39817" y="95059"/>
                    <a:pt x="34579" y="96393"/>
                    <a:pt x="28768" y="96488"/>
                  </a:cubicBezTo>
                  <a:cubicBezTo>
                    <a:pt x="18767" y="96298"/>
                    <a:pt x="11433" y="92774"/>
                    <a:pt x="6861" y="86011"/>
                  </a:cubicBezTo>
                  <a:cubicBezTo>
                    <a:pt x="2194" y="79248"/>
                    <a:pt x="-92" y="70390"/>
                    <a:pt x="3" y="59627"/>
                  </a:cubicBezTo>
                  <a:lnTo>
                    <a:pt x="3" y="191"/>
                  </a:lnTo>
                  <a:lnTo>
                    <a:pt x="22101" y="191"/>
                  </a:lnTo>
                  <a:lnTo>
                    <a:pt x="22101" y="50482"/>
                  </a:lnTo>
                  <a:cubicBezTo>
                    <a:pt x="22101" y="54483"/>
                    <a:pt x="22196" y="58483"/>
                    <a:pt x="22672" y="62579"/>
                  </a:cubicBezTo>
                  <a:cubicBezTo>
                    <a:pt x="23149" y="66675"/>
                    <a:pt x="24387" y="70199"/>
                    <a:pt x="26387" y="73057"/>
                  </a:cubicBezTo>
                  <a:cubicBezTo>
                    <a:pt x="28387" y="75914"/>
                    <a:pt x="31721" y="77438"/>
                    <a:pt x="36388" y="77533"/>
                  </a:cubicBezTo>
                  <a:cubicBezTo>
                    <a:pt x="41627" y="77343"/>
                    <a:pt x="45723" y="75533"/>
                    <a:pt x="48485" y="72104"/>
                  </a:cubicBezTo>
                  <a:cubicBezTo>
                    <a:pt x="51343" y="68675"/>
                    <a:pt x="53248" y="64484"/>
                    <a:pt x="54295" y="59722"/>
                  </a:cubicBezTo>
                  <a:cubicBezTo>
                    <a:pt x="55343" y="54959"/>
                    <a:pt x="55819" y="50387"/>
                    <a:pt x="55819" y="46292"/>
                  </a:cubicBezTo>
                  <a:lnTo>
                    <a:pt x="55819" y="191"/>
                  </a:lnTo>
                  <a:lnTo>
                    <a:pt x="77917" y="191"/>
                  </a:lnTo>
                  <a:close/>
                </a:path>
              </a:pathLst>
            </a:custGeom>
            <a:solidFill>
              <a:srgbClr val="222221"/>
            </a:solidFill>
            <a:ln w="0"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41AA4F69-33D1-B0C8-CEC6-E72529F3352C}"/>
                </a:ext>
              </a:extLst>
            </p:cNvPr>
            <p:cNvSpPr/>
            <p:nvPr/>
          </p:nvSpPr>
          <p:spPr>
            <a:xfrm>
              <a:off x="7854221" y="2325832"/>
              <a:ext cx="77917" cy="96398"/>
            </a:xfrm>
            <a:custGeom>
              <a:avLst/>
              <a:gdLst>
                <a:gd name="connsiteX0" fmla="*/ 190 w 77917"/>
                <a:gd name="connsiteY0" fmla="*/ 96398 h 96398"/>
                <a:gd name="connsiteX1" fmla="*/ 190 w 77917"/>
                <a:gd name="connsiteY1" fmla="*/ 2196 h 96398"/>
                <a:gd name="connsiteX2" fmla="*/ 21050 w 77917"/>
                <a:gd name="connsiteY2" fmla="*/ 2196 h 96398"/>
                <a:gd name="connsiteX3" fmla="*/ 21050 w 77917"/>
                <a:gd name="connsiteY3" fmla="*/ 14960 h 96398"/>
                <a:gd name="connsiteX4" fmla="*/ 21336 w 77917"/>
                <a:gd name="connsiteY4" fmla="*/ 14960 h 96398"/>
                <a:gd name="connsiteX5" fmla="*/ 33528 w 77917"/>
                <a:gd name="connsiteY5" fmla="*/ 3435 h 96398"/>
                <a:gd name="connsiteX6" fmla="*/ 49149 w 77917"/>
                <a:gd name="connsiteY6" fmla="*/ 5 h 96398"/>
                <a:gd name="connsiteX7" fmla="*/ 71056 w 77917"/>
                <a:gd name="connsiteY7" fmla="*/ 10483 h 96398"/>
                <a:gd name="connsiteX8" fmla="*/ 77914 w 77917"/>
                <a:gd name="connsiteY8" fmla="*/ 36867 h 96398"/>
                <a:gd name="connsiteX9" fmla="*/ 77914 w 77917"/>
                <a:gd name="connsiteY9" fmla="*/ 96303 h 96398"/>
                <a:gd name="connsiteX10" fmla="*/ 55817 w 77917"/>
                <a:gd name="connsiteY10" fmla="*/ 96303 h 96398"/>
                <a:gd name="connsiteX11" fmla="*/ 55817 w 77917"/>
                <a:gd name="connsiteY11" fmla="*/ 46011 h 96398"/>
                <a:gd name="connsiteX12" fmla="*/ 55245 w 77917"/>
                <a:gd name="connsiteY12" fmla="*/ 33914 h 96398"/>
                <a:gd name="connsiteX13" fmla="*/ 51530 w 77917"/>
                <a:gd name="connsiteY13" fmla="*/ 23437 h 96398"/>
                <a:gd name="connsiteX14" fmla="*/ 41529 w 77917"/>
                <a:gd name="connsiteY14" fmla="*/ 18960 h 96398"/>
                <a:gd name="connsiteX15" fmla="*/ 29432 w 77917"/>
                <a:gd name="connsiteY15" fmla="*/ 24389 h 96398"/>
                <a:gd name="connsiteX16" fmla="*/ 23622 w 77917"/>
                <a:gd name="connsiteY16" fmla="*/ 36772 h 96398"/>
                <a:gd name="connsiteX17" fmla="*/ 22098 w 77917"/>
                <a:gd name="connsiteY17" fmla="*/ 50202 h 96398"/>
                <a:gd name="connsiteX18" fmla="*/ 22098 w 77917"/>
                <a:gd name="connsiteY18" fmla="*/ 96303 h 96398"/>
                <a:gd name="connsiteX19" fmla="*/ 0 w 77917"/>
                <a:gd name="connsiteY19" fmla="*/ 96303 h 9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17" h="96398">
                  <a:moveTo>
                    <a:pt x="190" y="96398"/>
                  </a:moveTo>
                  <a:lnTo>
                    <a:pt x="190" y="2196"/>
                  </a:lnTo>
                  <a:lnTo>
                    <a:pt x="21050" y="2196"/>
                  </a:lnTo>
                  <a:lnTo>
                    <a:pt x="21050" y="14960"/>
                  </a:lnTo>
                  <a:lnTo>
                    <a:pt x="21336" y="14960"/>
                  </a:lnTo>
                  <a:cubicBezTo>
                    <a:pt x="24765" y="9626"/>
                    <a:pt x="28861" y="5720"/>
                    <a:pt x="33528" y="3435"/>
                  </a:cubicBezTo>
                  <a:cubicBezTo>
                    <a:pt x="38195" y="1053"/>
                    <a:pt x="43434" y="-90"/>
                    <a:pt x="49149" y="5"/>
                  </a:cubicBezTo>
                  <a:cubicBezTo>
                    <a:pt x="59150" y="196"/>
                    <a:pt x="66484" y="3720"/>
                    <a:pt x="71056" y="10483"/>
                  </a:cubicBezTo>
                  <a:cubicBezTo>
                    <a:pt x="75724" y="17246"/>
                    <a:pt x="78010" y="26104"/>
                    <a:pt x="77914" y="36867"/>
                  </a:cubicBezTo>
                  <a:lnTo>
                    <a:pt x="77914" y="96303"/>
                  </a:lnTo>
                  <a:lnTo>
                    <a:pt x="55817" y="96303"/>
                  </a:lnTo>
                  <a:lnTo>
                    <a:pt x="55817" y="46011"/>
                  </a:lnTo>
                  <a:cubicBezTo>
                    <a:pt x="55817" y="42011"/>
                    <a:pt x="55721" y="38010"/>
                    <a:pt x="55245" y="33914"/>
                  </a:cubicBezTo>
                  <a:cubicBezTo>
                    <a:pt x="54769" y="29819"/>
                    <a:pt x="53530" y="26294"/>
                    <a:pt x="51530" y="23437"/>
                  </a:cubicBezTo>
                  <a:cubicBezTo>
                    <a:pt x="49530" y="20579"/>
                    <a:pt x="46196" y="19055"/>
                    <a:pt x="41529" y="18960"/>
                  </a:cubicBezTo>
                  <a:cubicBezTo>
                    <a:pt x="36290" y="19151"/>
                    <a:pt x="32194" y="20961"/>
                    <a:pt x="29432" y="24389"/>
                  </a:cubicBezTo>
                  <a:cubicBezTo>
                    <a:pt x="26575" y="27818"/>
                    <a:pt x="24670" y="32010"/>
                    <a:pt x="23622" y="36772"/>
                  </a:cubicBezTo>
                  <a:cubicBezTo>
                    <a:pt x="22574" y="41535"/>
                    <a:pt x="22098" y="46011"/>
                    <a:pt x="22098" y="50202"/>
                  </a:cubicBezTo>
                  <a:lnTo>
                    <a:pt x="22098" y="96303"/>
                  </a:lnTo>
                  <a:lnTo>
                    <a:pt x="0" y="96303"/>
                  </a:lnTo>
                  <a:close/>
                </a:path>
              </a:pathLst>
            </a:custGeom>
            <a:solidFill>
              <a:srgbClr val="222221"/>
            </a:solidFill>
            <a:ln w="0"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6D726DEC-2BCB-E8B2-D41E-9A6F0040C937}"/>
                </a:ext>
              </a:extLst>
            </p:cNvPr>
            <p:cNvSpPr/>
            <p:nvPr/>
          </p:nvSpPr>
          <p:spPr>
            <a:xfrm>
              <a:off x="7949752" y="2285071"/>
              <a:ext cx="83444" cy="139356"/>
            </a:xfrm>
            <a:custGeom>
              <a:avLst/>
              <a:gdLst>
                <a:gd name="connsiteX0" fmla="*/ 22961 w 83444"/>
                <a:gd name="connsiteY0" fmla="*/ 89821 h 139356"/>
                <a:gd name="connsiteX1" fmla="*/ 24580 w 83444"/>
                <a:gd name="connsiteY1" fmla="*/ 103537 h 139356"/>
                <a:gd name="connsiteX2" fmla="*/ 30295 w 83444"/>
                <a:gd name="connsiteY2" fmla="*/ 115348 h 139356"/>
                <a:gd name="connsiteX3" fmla="*/ 41535 w 83444"/>
                <a:gd name="connsiteY3" fmla="*/ 120396 h 139356"/>
                <a:gd name="connsiteX4" fmla="*/ 53060 w 83444"/>
                <a:gd name="connsiteY4" fmla="*/ 115443 h 139356"/>
                <a:gd name="connsiteX5" fmla="*/ 59156 w 83444"/>
                <a:gd name="connsiteY5" fmla="*/ 103727 h 139356"/>
                <a:gd name="connsiteX6" fmla="*/ 60965 w 83444"/>
                <a:gd name="connsiteY6" fmla="*/ 89916 h 139356"/>
                <a:gd name="connsiteX7" fmla="*/ 58965 w 83444"/>
                <a:gd name="connsiteY7" fmla="*/ 76295 h 139356"/>
                <a:gd name="connsiteX8" fmla="*/ 52583 w 83444"/>
                <a:gd name="connsiteY8" fmla="*/ 64770 h 139356"/>
                <a:gd name="connsiteX9" fmla="*/ 41153 w 83444"/>
                <a:gd name="connsiteY9" fmla="*/ 59912 h 139356"/>
                <a:gd name="connsiteX10" fmla="*/ 30009 w 83444"/>
                <a:gd name="connsiteY10" fmla="*/ 64865 h 139356"/>
                <a:gd name="connsiteX11" fmla="*/ 24389 w 83444"/>
                <a:gd name="connsiteY11" fmla="*/ 76486 h 139356"/>
                <a:gd name="connsiteX12" fmla="*/ 22865 w 83444"/>
                <a:gd name="connsiteY12" fmla="*/ 89821 h 139356"/>
                <a:gd name="connsiteX13" fmla="*/ 22865 w 83444"/>
                <a:gd name="connsiteY13" fmla="*/ 89821 h 139356"/>
                <a:gd name="connsiteX14" fmla="*/ 61823 w 83444"/>
                <a:gd name="connsiteY14" fmla="*/ 137160 h 139356"/>
                <a:gd name="connsiteX15" fmla="*/ 61823 w 83444"/>
                <a:gd name="connsiteY15" fmla="*/ 126587 h 139356"/>
                <a:gd name="connsiteX16" fmla="*/ 61537 w 83444"/>
                <a:gd name="connsiteY16" fmla="*/ 126587 h 139356"/>
                <a:gd name="connsiteX17" fmla="*/ 49916 w 83444"/>
                <a:gd name="connsiteY17" fmla="*/ 136398 h 139356"/>
                <a:gd name="connsiteX18" fmla="*/ 35534 w 83444"/>
                <a:gd name="connsiteY18" fmla="*/ 139351 h 139356"/>
                <a:gd name="connsiteX19" fmla="*/ 14769 w 83444"/>
                <a:gd name="connsiteY19" fmla="*/ 132207 h 139356"/>
                <a:gd name="connsiteX20" fmla="*/ 3435 w 83444"/>
                <a:gd name="connsiteY20" fmla="*/ 114110 h 139356"/>
                <a:gd name="connsiteX21" fmla="*/ 6 w 83444"/>
                <a:gd name="connsiteY21" fmla="*/ 89821 h 139356"/>
                <a:gd name="connsiteX22" fmla="*/ 3435 w 83444"/>
                <a:gd name="connsiteY22" fmla="*/ 65532 h 139356"/>
                <a:gd name="connsiteX23" fmla="*/ 14769 w 83444"/>
                <a:gd name="connsiteY23" fmla="*/ 47720 h 139356"/>
                <a:gd name="connsiteX24" fmla="*/ 35534 w 83444"/>
                <a:gd name="connsiteY24" fmla="*/ 40767 h 139356"/>
                <a:gd name="connsiteX25" fmla="*/ 49916 w 83444"/>
                <a:gd name="connsiteY25" fmla="*/ 44006 h 139356"/>
                <a:gd name="connsiteX26" fmla="*/ 60965 w 83444"/>
                <a:gd name="connsiteY26" fmla="*/ 53911 h 139356"/>
                <a:gd name="connsiteX27" fmla="*/ 61347 w 83444"/>
                <a:gd name="connsiteY27" fmla="*/ 53911 h 139356"/>
                <a:gd name="connsiteX28" fmla="*/ 61347 w 83444"/>
                <a:gd name="connsiteY28" fmla="*/ 0 h 139356"/>
                <a:gd name="connsiteX29" fmla="*/ 83444 w 83444"/>
                <a:gd name="connsiteY29" fmla="*/ 0 h 139356"/>
                <a:gd name="connsiteX30" fmla="*/ 83444 w 83444"/>
                <a:gd name="connsiteY30" fmla="*/ 137160 h 139356"/>
                <a:gd name="connsiteX31" fmla="*/ 62013 w 83444"/>
                <a:gd name="connsiteY31" fmla="*/ 137160 h 1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444" h="139356">
                  <a:moveTo>
                    <a:pt x="22961" y="89821"/>
                  </a:moveTo>
                  <a:cubicBezTo>
                    <a:pt x="22961" y="94297"/>
                    <a:pt x="23437" y="98870"/>
                    <a:pt x="24580" y="103537"/>
                  </a:cubicBezTo>
                  <a:cubicBezTo>
                    <a:pt x="25723" y="108204"/>
                    <a:pt x="27628" y="112109"/>
                    <a:pt x="30295" y="115348"/>
                  </a:cubicBezTo>
                  <a:cubicBezTo>
                    <a:pt x="33057" y="118586"/>
                    <a:pt x="36772" y="120206"/>
                    <a:pt x="41535" y="120396"/>
                  </a:cubicBezTo>
                  <a:cubicBezTo>
                    <a:pt x="46392" y="120301"/>
                    <a:pt x="50202" y="118586"/>
                    <a:pt x="53060" y="115443"/>
                  </a:cubicBezTo>
                  <a:cubicBezTo>
                    <a:pt x="55917" y="112300"/>
                    <a:pt x="57918" y="108395"/>
                    <a:pt x="59156" y="103727"/>
                  </a:cubicBezTo>
                  <a:cubicBezTo>
                    <a:pt x="60394" y="99060"/>
                    <a:pt x="60965" y="94488"/>
                    <a:pt x="60965" y="89916"/>
                  </a:cubicBezTo>
                  <a:cubicBezTo>
                    <a:pt x="60965" y="85439"/>
                    <a:pt x="60299" y="80867"/>
                    <a:pt x="58965" y="76295"/>
                  </a:cubicBezTo>
                  <a:cubicBezTo>
                    <a:pt x="57632" y="71723"/>
                    <a:pt x="55536" y="67913"/>
                    <a:pt x="52583" y="64770"/>
                  </a:cubicBezTo>
                  <a:cubicBezTo>
                    <a:pt x="49726" y="61627"/>
                    <a:pt x="45916" y="60008"/>
                    <a:pt x="41153" y="59912"/>
                  </a:cubicBezTo>
                  <a:cubicBezTo>
                    <a:pt x="36391" y="60008"/>
                    <a:pt x="32676" y="61722"/>
                    <a:pt x="30009" y="64865"/>
                  </a:cubicBezTo>
                  <a:cubicBezTo>
                    <a:pt x="27342" y="68009"/>
                    <a:pt x="25437" y="71914"/>
                    <a:pt x="24389" y="76486"/>
                  </a:cubicBezTo>
                  <a:cubicBezTo>
                    <a:pt x="23342" y="81058"/>
                    <a:pt x="22770" y="85535"/>
                    <a:pt x="22865" y="89821"/>
                  </a:cubicBezTo>
                  <a:lnTo>
                    <a:pt x="22865" y="89821"/>
                  </a:lnTo>
                  <a:close/>
                  <a:moveTo>
                    <a:pt x="61823" y="137160"/>
                  </a:moveTo>
                  <a:lnTo>
                    <a:pt x="61823" y="126587"/>
                  </a:lnTo>
                  <a:lnTo>
                    <a:pt x="61537" y="126587"/>
                  </a:lnTo>
                  <a:cubicBezTo>
                    <a:pt x="58203" y="131159"/>
                    <a:pt x="54393" y="134398"/>
                    <a:pt x="49916" y="136398"/>
                  </a:cubicBezTo>
                  <a:cubicBezTo>
                    <a:pt x="45535" y="138398"/>
                    <a:pt x="40677" y="139446"/>
                    <a:pt x="35534" y="139351"/>
                  </a:cubicBezTo>
                  <a:cubicBezTo>
                    <a:pt x="26866" y="139256"/>
                    <a:pt x="20008" y="136874"/>
                    <a:pt x="14769" y="132207"/>
                  </a:cubicBezTo>
                  <a:cubicBezTo>
                    <a:pt x="9531" y="127635"/>
                    <a:pt x="5720" y="121539"/>
                    <a:pt x="3435" y="114110"/>
                  </a:cubicBezTo>
                  <a:cubicBezTo>
                    <a:pt x="1053" y="106585"/>
                    <a:pt x="-90" y="98488"/>
                    <a:pt x="6" y="89821"/>
                  </a:cubicBezTo>
                  <a:cubicBezTo>
                    <a:pt x="6" y="81058"/>
                    <a:pt x="1148" y="72961"/>
                    <a:pt x="3435" y="65532"/>
                  </a:cubicBezTo>
                  <a:cubicBezTo>
                    <a:pt x="5816" y="58102"/>
                    <a:pt x="9531" y="52197"/>
                    <a:pt x="14769" y="47720"/>
                  </a:cubicBezTo>
                  <a:cubicBezTo>
                    <a:pt x="20008" y="43244"/>
                    <a:pt x="26961" y="40862"/>
                    <a:pt x="35534" y="40767"/>
                  </a:cubicBezTo>
                  <a:cubicBezTo>
                    <a:pt x="40963" y="40767"/>
                    <a:pt x="45821" y="41815"/>
                    <a:pt x="49916" y="44006"/>
                  </a:cubicBezTo>
                  <a:cubicBezTo>
                    <a:pt x="54012" y="46196"/>
                    <a:pt x="57632" y="49530"/>
                    <a:pt x="60965" y="53911"/>
                  </a:cubicBezTo>
                  <a:lnTo>
                    <a:pt x="61347" y="53911"/>
                  </a:lnTo>
                  <a:lnTo>
                    <a:pt x="61347" y="0"/>
                  </a:lnTo>
                  <a:lnTo>
                    <a:pt x="83444" y="0"/>
                  </a:lnTo>
                  <a:lnTo>
                    <a:pt x="83444" y="137160"/>
                  </a:lnTo>
                  <a:lnTo>
                    <a:pt x="62013" y="137160"/>
                  </a:lnTo>
                  <a:close/>
                </a:path>
              </a:pathLst>
            </a:custGeom>
            <a:solidFill>
              <a:srgbClr val="22222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481276983"/>
      </p:ext>
    </p:extLst>
  </p:cSld>
  <p:clrMap bg1="lt1" tx1="dk1" bg2="lt2" tx2="dk2" accent1="accent1" accent2="accent2" accent3="accent3" accent4="accent4" accent5="accent5" accent6="accent6" hlink="hlink" folHlink="folHlink"/>
  <p:sldLayoutIdLst>
    <p:sldLayoutId id="2147483651" r:id="rId1"/>
    <p:sldLayoutId id="214748364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pos="210" userDrawn="1">
          <p15:clr>
            <a:srgbClr val="F26B43"/>
          </p15:clr>
        </p15:guide>
        <p15:guide id="3" pos="454" userDrawn="1">
          <p15:clr>
            <a:srgbClr val="A4A3A4"/>
          </p15:clr>
        </p15:guide>
        <p15:guide id="4" pos="1036" userDrawn="1">
          <p15:clr>
            <a:srgbClr val="F26B43"/>
          </p15:clr>
        </p15:guide>
        <p15:guide id="5" pos="1128" userDrawn="1">
          <p15:clr>
            <a:srgbClr val="F26B43"/>
          </p15:clr>
        </p15:guide>
        <p15:guide id="6" pos="1954" userDrawn="1">
          <p15:clr>
            <a:srgbClr val="F26B43"/>
          </p15:clr>
        </p15:guide>
        <p15:guide id="7" pos="2046" userDrawn="1">
          <p15:clr>
            <a:srgbClr val="F26B43"/>
          </p15:clr>
        </p15:guide>
        <p15:guide id="8" pos="2872" userDrawn="1">
          <p15:clr>
            <a:srgbClr val="F26B43"/>
          </p15:clr>
        </p15:guide>
        <p15:guide id="9" pos="2964" userDrawn="1">
          <p15:clr>
            <a:srgbClr val="F26B43"/>
          </p15:clr>
        </p15:guide>
        <p15:guide id="10" pos="3790" userDrawn="1">
          <p15:clr>
            <a:srgbClr val="F26B43"/>
          </p15:clr>
        </p15:guide>
        <p15:guide id="11" pos="3882" userDrawn="1">
          <p15:clr>
            <a:srgbClr val="F26B43"/>
          </p15:clr>
        </p15:guide>
        <p15:guide id="12" pos="4708" userDrawn="1">
          <p15:clr>
            <a:srgbClr val="F26B43"/>
          </p15:clr>
        </p15:guide>
        <p15:guide id="13" pos="4798" userDrawn="1">
          <p15:clr>
            <a:srgbClr val="F26B43"/>
          </p15:clr>
        </p15:guide>
        <p15:guide id="14" pos="5628" userDrawn="1">
          <p15:clr>
            <a:srgbClr val="F26B43"/>
          </p15:clr>
        </p15:guide>
        <p15:guide id="15" pos="5718" userDrawn="1">
          <p15:clr>
            <a:srgbClr val="F26B43"/>
          </p15:clr>
        </p15:guide>
        <p15:guide id="16" pos="6539" userDrawn="1">
          <p15:clr>
            <a:srgbClr val="F26B43"/>
          </p15:clr>
        </p15:guide>
        <p15:guide id="17" pos="6630" userDrawn="1">
          <p15:clr>
            <a:srgbClr val="F26B43"/>
          </p15:clr>
        </p15:guide>
        <p15:guide id="18" pos="7469" userDrawn="1">
          <p15:clr>
            <a:srgbClr val="F26B43"/>
          </p15:clr>
        </p15:guide>
        <p15:guide id="19" orient="horz" pos="420" userDrawn="1">
          <p15:clr>
            <a:srgbClr val="A4A3A4"/>
          </p15:clr>
        </p15:guide>
        <p15:guide id="20" orient="horz" pos="582" userDrawn="1">
          <p15:clr>
            <a:srgbClr val="F26B43"/>
          </p15:clr>
        </p15:guide>
        <p15:guide id="21" orient="horz" pos="838" userDrawn="1">
          <p15:clr>
            <a:srgbClr val="F26B43"/>
          </p15:clr>
        </p15:guide>
        <p15:guide id="22" orient="horz" pos="3806" userDrawn="1">
          <p15:clr>
            <a:srgbClr val="F26B43"/>
          </p15:clr>
        </p15:guide>
        <p15:guide id="24" orient="horz" pos="4133" userDrawn="1">
          <p15:clr>
            <a:srgbClr val="A4A3A4"/>
          </p15:clr>
        </p15:guide>
        <p15:guide id="26" orient="horz" pos="2280" userDrawn="1">
          <p15:clr>
            <a:srgbClr val="F26B43"/>
          </p15:clr>
        </p15:guide>
        <p15:guide id="27" orient="horz" pos="23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Himmel, Metropolregion, draußen, Stadtgebiet enthält.&#10;&#10;Automatisch generierte Beschreibung">
            <a:extLst>
              <a:ext uri="{FF2B5EF4-FFF2-40B4-BE49-F238E27FC236}">
                <a16:creationId xmlns:a16="http://schemas.microsoft.com/office/drawing/2014/main" id="{7076B1AA-588D-7C80-F926-A5DF3E7251E6}"/>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feld 8">
            <a:extLst>
              <a:ext uri="{FF2B5EF4-FFF2-40B4-BE49-F238E27FC236}">
                <a16:creationId xmlns:a16="http://schemas.microsoft.com/office/drawing/2014/main" id="{72C5DEA7-9ECE-D486-E815-FD0A9CEF438A}"/>
              </a:ext>
            </a:extLst>
          </p:cNvPr>
          <p:cNvSpPr txBox="1">
            <a:spLocks noGrp="1" noRot="1" noMove="1" noResize="1" noEditPoints="1" noAdjustHandles="1" noChangeArrowheads="1" noChangeShapeType="1"/>
          </p:cNvSpPr>
          <p:nvPr/>
        </p:nvSpPr>
        <p:spPr>
          <a:xfrm>
            <a:off x="726634" y="4077348"/>
            <a:ext cx="9654029" cy="2780652"/>
          </a:xfrm>
          <a:prstGeom prst="rect">
            <a:avLst/>
          </a:prstGeom>
          <a:gradFill flip="none" rotWithShape="1">
            <a:gsLst>
              <a:gs pos="69000">
                <a:schemeClr val="accent1">
                  <a:alpha val="80000"/>
                </a:schemeClr>
              </a:gs>
              <a:gs pos="69000">
                <a:schemeClr val="bg1">
                  <a:alpha val="80000"/>
                </a:schemeClr>
              </a:gs>
            </a:gsLst>
            <a:lin ang="0" scaled="1"/>
            <a:tileRect/>
          </a:gradFill>
        </p:spPr>
        <p:txBody>
          <a:bodyPr wrap="square" lIns="432000" tIns="432000" rIns="3132000" bIns="432000" rtlCol="0" anchor="b" anchorCtr="0">
            <a:spAutoFit/>
          </a:bodyPr>
          <a:lstStyle/>
          <a:p>
            <a:pPr>
              <a:spcAft>
                <a:spcPts val="1200"/>
              </a:spcAft>
            </a:pPr>
            <a:r>
              <a:rPr lang="de-DE" sz="3200" b="1" dirty="0">
                <a:solidFill>
                  <a:schemeClr val="bg1"/>
                </a:solidFill>
              </a:rPr>
              <a:t>Unternehmenserfolg mit Hilfe von Fördermitteln sichern</a:t>
            </a:r>
          </a:p>
          <a:p>
            <a:pPr>
              <a:spcAft>
                <a:spcPts val="1200"/>
              </a:spcAft>
            </a:pPr>
            <a:r>
              <a:rPr lang="de-DE" sz="2000" b="1" dirty="0">
                <a:solidFill>
                  <a:schemeClr val="bg1"/>
                </a:solidFill>
              </a:rPr>
              <a:t>Wissenswertes und Hinweise</a:t>
            </a:r>
          </a:p>
          <a:p>
            <a:r>
              <a:rPr lang="de-DE" sz="2000" dirty="0">
                <a:solidFill>
                  <a:schemeClr val="bg1"/>
                </a:solidFill>
              </a:rPr>
              <a:t>Iris Przygodda | 30.08.2024 | Dortmund</a:t>
            </a:r>
          </a:p>
        </p:txBody>
      </p:sp>
      <p:grpSp>
        <p:nvGrpSpPr>
          <p:cNvPr id="3" name="logo">
            <a:extLst>
              <a:ext uri="{FF2B5EF4-FFF2-40B4-BE49-F238E27FC236}">
                <a16:creationId xmlns:a16="http://schemas.microsoft.com/office/drawing/2014/main" id="{09EB79EB-D666-9D43-1BE5-18954DD04A08}"/>
              </a:ext>
            </a:extLst>
          </p:cNvPr>
          <p:cNvGrpSpPr/>
          <p:nvPr/>
        </p:nvGrpSpPr>
        <p:grpSpPr>
          <a:xfrm>
            <a:off x="7721741" y="5525257"/>
            <a:ext cx="2280109" cy="921527"/>
            <a:chOff x="6555488" y="2144006"/>
            <a:chExt cx="2697764" cy="1090326"/>
          </a:xfrm>
        </p:grpSpPr>
        <p:sp>
          <p:nvSpPr>
            <p:cNvPr id="4" name="Freihandform: Form 3">
              <a:extLst>
                <a:ext uri="{FF2B5EF4-FFF2-40B4-BE49-F238E27FC236}">
                  <a16:creationId xmlns:a16="http://schemas.microsoft.com/office/drawing/2014/main" id="{0807715A-E8CB-C87D-BFDC-A37829DFAC71}"/>
                </a:ext>
              </a:extLst>
            </p:cNvPr>
            <p:cNvSpPr/>
            <p:nvPr/>
          </p:nvSpPr>
          <p:spPr>
            <a:xfrm>
              <a:off x="8162926" y="2144006"/>
              <a:ext cx="1090326" cy="1090326"/>
            </a:xfrm>
            <a:custGeom>
              <a:avLst/>
              <a:gdLst>
                <a:gd name="connsiteX0" fmla="*/ 543401 w 1090326"/>
                <a:gd name="connsiteY0" fmla="*/ 1090327 h 1090326"/>
                <a:gd name="connsiteX1" fmla="*/ 539972 w 1090326"/>
                <a:gd name="connsiteY1" fmla="*/ 1090327 h 1090326"/>
                <a:gd name="connsiteX2" fmla="*/ 536924 w 1090326"/>
                <a:gd name="connsiteY2" fmla="*/ 1090327 h 1090326"/>
                <a:gd name="connsiteX3" fmla="*/ 60389 w 1090326"/>
                <a:gd name="connsiteY3" fmla="*/ 796957 h 1090326"/>
                <a:gd name="connsiteX4" fmla="*/ 0 w 1090326"/>
                <a:gd name="connsiteY4" fmla="*/ 560451 h 1090326"/>
                <a:gd name="connsiteX5" fmla="*/ 0 w 1090326"/>
                <a:gd name="connsiteY5" fmla="*/ 0 h 1090326"/>
                <a:gd name="connsiteX6" fmla="*/ 1090327 w 1090326"/>
                <a:gd name="connsiteY6" fmla="*/ 0 h 1090326"/>
                <a:gd name="connsiteX7" fmla="*/ 1090327 w 1090326"/>
                <a:gd name="connsiteY7" fmla="*/ 549878 h 1090326"/>
                <a:gd name="connsiteX8" fmla="*/ 987076 w 1090326"/>
                <a:gd name="connsiteY8" fmla="*/ 861155 h 1090326"/>
                <a:gd name="connsiteX9" fmla="*/ 543497 w 1090326"/>
                <a:gd name="connsiteY9" fmla="*/ 1090327 h 1090326"/>
                <a:gd name="connsiteX10" fmla="*/ 537020 w 1090326"/>
                <a:gd name="connsiteY10" fmla="*/ 1079945 h 1090326"/>
                <a:gd name="connsiteX11" fmla="*/ 540353 w 1090326"/>
                <a:gd name="connsiteY11" fmla="*/ 1079945 h 1090326"/>
                <a:gd name="connsiteX12" fmla="*/ 543401 w 1090326"/>
                <a:gd name="connsiteY12" fmla="*/ 1079945 h 1090326"/>
                <a:gd name="connsiteX13" fmla="*/ 978599 w 1090326"/>
                <a:gd name="connsiteY13" fmla="*/ 855155 h 1090326"/>
                <a:gd name="connsiteX14" fmla="*/ 1079945 w 1090326"/>
                <a:gd name="connsiteY14" fmla="*/ 549878 h 1090326"/>
                <a:gd name="connsiteX15" fmla="*/ 1079945 w 1090326"/>
                <a:gd name="connsiteY15" fmla="*/ 10287 h 1090326"/>
                <a:gd name="connsiteX16" fmla="*/ 10192 w 1090326"/>
                <a:gd name="connsiteY16" fmla="*/ 10287 h 1090326"/>
                <a:gd name="connsiteX17" fmla="*/ 10192 w 1090326"/>
                <a:gd name="connsiteY17" fmla="*/ 560261 h 1090326"/>
                <a:gd name="connsiteX18" fmla="*/ 69437 w 1090326"/>
                <a:gd name="connsiteY18" fmla="*/ 792099 h 1090326"/>
                <a:gd name="connsiteX19" fmla="*/ 536924 w 1090326"/>
                <a:gd name="connsiteY19" fmla="*/ 1079849 h 1090326"/>
                <a:gd name="connsiteX20" fmla="*/ 536924 w 1090326"/>
                <a:gd name="connsiteY20" fmla="*/ 1079849 h 1090326"/>
                <a:gd name="connsiteX21" fmla="*/ 544354 w 1090326"/>
                <a:gd name="connsiteY21" fmla="*/ 994124 h 1090326"/>
                <a:gd name="connsiteX22" fmla="*/ 539401 w 1090326"/>
                <a:gd name="connsiteY22" fmla="*/ 975646 h 1090326"/>
                <a:gd name="connsiteX23" fmla="*/ 519303 w 1090326"/>
                <a:gd name="connsiteY23" fmla="*/ 937927 h 1090326"/>
                <a:gd name="connsiteX24" fmla="*/ 499300 w 1090326"/>
                <a:gd name="connsiteY24" fmla="*/ 923544 h 1090326"/>
                <a:gd name="connsiteX25" fmla="*/ 490252 w 1090326"/>
                <a:gd name="connsiteY25" fmla="*/ 920306 h 1090326"/>
                <a:gd name="connsiteX26" fmla="*/ 442817 w 1090326"/>
                <a:gd name="connsiteY26" fmla="*/ 913638 h 1090326"/>
                <a:gd name="connsiteX27" fmla="*/ 430625 w 1090326"/>
                <a:gd name="connsiteY27" fmla="*/ 913733 h 1090326"/>
                <a:gd name="connsiteX28" fmla="*/ 416528 w 1090326"/>
                <a:gd name="connsiteY28" fmla="*/ 913733 h 1090326"/>
                <a:gd name="connsiteX29" fmla="*/ 427292 w 1090326"/>
                <a:gd name="connsiteY29" fmla="*/ 904685 h 1090326"/>
                <a:gd name="connsiteX30" fmla="*/ 464915 w 1090326"/>
                <a:gd name="connsiteY30" fmla="*/ 868585 h 1090326"/>
                <a:gd name="connsiteX31" fmla="*/ 494348 w 1090326"/>
                <a:gd name="connsiteY31" fmla="*/ 825437 h 1090326"/>
                <a:gd name="connsiteX32" fmla="*/ 482441 w 1090326"/>
                <a:gd name="connsiteY32" fmla="*/ 819340 h 1090326"/>
                <a:gd name="connsiteX33" fmla="*/ 479298 w 1090326"/>
                <a:gd name="connsiteY33" fmla="*/ 824865 h 1090326"/>
                <a:gd name="connsiteX34" fmla="*/ 458724 w 1090326"/>
                <a:gd name="connsiteY34" fmla="*/ 854869 h 1090326"/>
                <a:gd name="connsiteX35" fmla="*/ 406622 w 1090326"/>
                <a:gd name="connsiteY35" fmla="*/ 892112 h 1090326"/>
                <a:gd name="connsiteX36" fmla="*/ 408432 w 1090326"/>
                <a:gd name="connsiteY36" fmla="*/ 935450 h 1090326"/>
                <a:gd name="connsiteX37" fmla="*/ 325946 w 1090326"/>
                <a:gd name="connsiteY37" fmla="*/ 868871 h 1090326"/>
                <a:gd name="connsiteX38" fmla="*/ 372237 w 1090326"/>
                <a:gd name="connsiteY38" fmla="*/ 810959 h 1090326"/>
                <a:gd name="connsiteX39" fmla="*/ 374618 w 1090326"/>
                <a:gd name="connsiteY39" fmla="*/ 810959 h 1090326"/>
                <a:gd name="connsiteX40" fmla="*/ 409099 w 1090326"/>
                <a:gd name="connsiteY40" fmla="*/ 798481 h 1090326"/>
                <a:gd name="connsiteX41" fmla="*/ 415671 w 1090326"/>
                <a:gd name="connsiteY41" fmla="*/ 795242 h 1090326"/>
                <a:gd name="connsiteX42" fmla="*/ 441865 w 1090326"/>
                <a:gd name="connsiteY42" fmla="*/ 779717 h 1090326"/>
                <a:gd name="connsiteX43" fmla="*/ 423577 w 1090326"/>
                <a:gd name="connsiteY43" fmla="*/ 752094 h 1090326"/>
                <a:gd name="connsiteX44" fmla="*/ 427006 w 1090326"/>
                <a:gd name="connsiteY44" fmla="*/ 749141 h 1090326"/>
                <a:gd name="connsiteX45" fmla="*/ 436912 w 1090326"/>
                <a:gd name="connsiteY45" fmla="*/ 742093 h 1090326"/>
                <a:gd name="connsiteX46" fmla="*/ 469202 w 1090326"/>
                <a:gd name="connsiteY46" fmla="*/ 708565 h 1090326"/>
                <a:gd name="connsiteX47" fmla="*/ 466344 w 1090326"/>
                <a:gd name="connsiteY47" fmla="*/ 667417 h 1090326"/>
                <a:gd name="connsiteX48" fmla="*/ 435388 w 1090326"/>
                <a:gd name="connsiteY48" fmla="*/ 692277 h 1090326"/>
                <a:gd name="connsiteX49" fmla="*/ 428625 w 1090326"/>
                <a:gd name="connsiteY49" fmla="*/ 677609 h 1090326"/>
                <a:gd name="connsiteX50" fmla="*/ 357950 w 1090326"/>
                <a:gd name="connsiteY50" fmla="*/ 718757 h 1090326"/>
                <a:gd name="connsiteX51" fmla="*/ 407384 w 1090326"/>
                <a:gd name="connsiteY51" fmla="*/ 744284 h 1090326"/>
                <a:gd name="connsiteX52" fmla="*/ 368427 w 1090326"/>
                <a:gd name="connsiteY52" fmla="*/ 803529 h 1090326"/>
                <a:gd name="connsiteX53" fmla="*/ 365474 w 1090326"/>
                <a:gd name="connsiteY53" fmla="*/ 765715 h 1090326"/>
                <a:gd name="connsiteX54" fmla="*/ 321945 w 1090326"/>
                <a:gd name="connsiteY54" fmla="*/ 742283 h 1090326"/>
                <a:gd name="connsiteX55" fmla="*/ 323660 w 1090326"/>
                <a:gd name="connsiteY55" fmla="*/ 810006 h 1090326"/>
                <a:gd name="connsiteX56" fmla="*/ 355473 w 1090326"/>
                <a:gd name="connsiteY56" fmla="*/ 826770 h 1090326"/>
                <a:gd name="connsiteX57" fmla="*/ 286893 w 1090326"/>
                <a:gd name="connsiteY57" fmla="*/ 839819 h 1090326"/>
                <a:gd name="connsiteX58" fmla="*/ 282512 w 1090326"/>
                <a:gd name="connsiteY58" fmla="*/ 758000 h 1090326"/>
                <a:gd name="connsiteX59" fmla="*/ 248126 w 1090326"/>
                <a:gd name="connsiteY59" fmla="*/ 777431 h 1090326"/>
                <a:gd name="connsiteX60" fmla="*/ 249079 w 1090326"/>
                <a:gd name="connsiteY60" fmla="*/ 820198 h 1090326"/>
                <a:gd name="connsiteX61" fmla="*/ 210598 w 1090326"/>
                <a:gd name="connsiteY61" fmla="*/ 758095 h 1090326"/>
                <a:gd name="connsiteX62" fmla="*/ 265843 w 1090326"/>
                <a:gd name="connsiteY62" fmla="*/ 724186 h 1090326"/>
                <a:gd name="connsiteX63" fmla="*/ 230315 w 1090326"/>
                <a:gd name="connsiteY63" fmla="*/ 714470 h 1090326"/>
                <a:gd name="connsiteX64" fmla="*/ 200882 w 1090326"/>
                <a:gd name="connsiteY64" fmla="*/ 739235 h 1090326"/>
                <a:gd name="connsiteX65" fmla="*/ 217646 w 1090326"/>
                <a:gd name="connsiteY65" fmla="*/ 672465 h 1090326"/>
                <a:gd name="connsiteX66" fmla="*/ 310325 w 1090326"/>
                <a:gd name="connsiteY66" fmla="*/ 696087 h 1090326"/>
                <a:gd name="connsiteX67" fmla="*/ 362331 w 1090326"/>
                <a:gd name="connsiteY67" fmla="*/ 666940 h 1090326"/>
                <a:gd name="connsiteX68" fmla="*/ 337566 w 1090326"/>
                <a:gd name="connsiteY68" fmla="*/ 658273 h 1090326"/>
                <a:gd name="connsiteX69" fmla="*/ 467868 w 1090326"/>
                <a:gd name="connsiteY69" fmla="*/ 540639 h 1090326"/>
                <a:gd name="connsiteX70" fmla="*/ 457105 w 1090326"/>
                <a:gd name="connsiteY70" fmla="*/ 459391 h 1090326"/>
                <a:gd name="connsiteX71" fmla="*/ 454628 w 1090326"/>
                <a:gd name="connsiteY71" fmla="*/ 459391 h 1090326"/>
                <a:gd name="connsiteX72" fmla="*/ 445008 w 1090326"/>
                <a:gd name="connsiteY72" fmla="*/ 543973 h 1090326"/>
                <a:gd name="connsiteX73" fmla="*/ 354140 w 1090326"/>
                <a:gd name="connsiteY73" fmla="*/ 620744 h 1090326"/>
                <a:gd name="connsiteX74" fmla="*/ 392430 w 1090326"/>
                <a:gd name="connsiteY74" fmla="*/ 455200 h 1090326"/>
                <a:gd name="connsiteX75" fmla="*/ 386715 w 1090326"/>
                <a:gd name="connsiteY75" fmla="*/ 453676 h 1090326"/>
                <a:gd name="connsiteX76" fmla="*/ 335185 w 1090326"/>
                <a:gd name="connsiteY76" fmla="*/ 641033 h 1090326"/>
                <a:gd name="connsiteX77" fmla="*/ 231553 w 1090326"/>
                <a:gd name="connsiteY77" fmla="*/ 657511 h 1090326"/>
                <a:gd name="connsiteX78" fmla="*/ 340995 w 1090326"/>
                <a:gd name="connsiteY78" fmla="*/ 434435 h 1090326"/>
                <a:gd name="connsiteX79" fmla="*/ 337090 w 1090326"/>
                <a:gd name="connsiteY79" fmla="*/ 431006 h 1090326"/>
                <a:gd name="connsiteX80" fmla="*/ 214503 w 1090326"/>
                <a:gd name="connsiteY80" fmla="*/ 651320 h 1090326"/>
                <a:gd name="connsiteX81" fmla="*/ 134207 w 1090326"/>
                <a:gd name="connsiteY81" fmla="*/ 603790 h 1090326"/>
                <a:gd name="connsiteX82" fmla="*/ 304229 w 1090326"/>
                <a:gd name="connsiteY82" fmla="*/ 381762 h 1090326"/>
                <a:gd name="connsiteX83" fmla="*/ 303371 w 1090326"/>
                <a:gd name="connsiteY83" fmla="*/ 380143 h 1090326"/>
                <a:gd name="connsiteX84" fmla="*/ 131254 w 1090326"/>
                <a:gd name="connsiteY84" fmla="*/ 578453 h 1090326"/>
                <a:gd name="connsiteX85" fmla="*/ 131254 w 1090326"/>
                <a:gd name="connsiteY85" fmla="*/ 443484 h 1090326"/>
                <a:gd name="connsiteX86" fmla="*/ 280892 w 1090326"/>
                <a:gd name="connsiteY86" fmla="*/ 325374 h 1090326"/>
                <a:gd name="connsiteX87" fmla="*/ 131254 w 1090326"/>
                <a:gd name="connsiteY87" fmla="*/ 427196 h 1090326"/>
                <a:gd name="connsiteX88" fmla="*/ 131254 w 1090326"/>
                <a:gd name="connsiteY88" fmla="*/ 334899 h 1090326"/>
                <a:gd name="connsiteX89" fmla="*/ 284321 w 1090326"/>
                <a:gd name="connsiteY89" fmla="*/ 258604 h 1090326"/>
                <a:gd name="connsiteX90" fmla="*/ 131254 w 1090326"/>
                <a:gd name="connsiteY90" fmla="*/ 325374 h 1090326"/>
                <a:gd name="connsiteX91" fmla="*/ 131254 w 1090326"/>
                <a:gd name="connsiteY91" fmla="*/ 234220 h 1090326"/>
                <a:gd name="connsiteX92" fmla="*/ 286607 w 1090326"/>
                <a:gd name="connsiteY92" fmla="*/ 198025 h 1090326"/>
                <a:gd name="connsiteX93" fmla="*/ 131254 w 1090326"/>
                <a:gd name="connsiteY93" fmla="*/ 225457 h 1090326"/>
                <a:gd name="connsiteX94" fmla="*/ 131254 w 1090326"/>
                <a:gd name="connsiteY94" fmla="*/ 138970 h 1090326"/>
                <a:gd name="connsiteX95" fmla="*/ 299085 w 1090326"/>
                <a:gd name="connsiteY95" fmla="*/ 150400 h 1090326"/>
                <a:gd name="connsiteX96" fmla="*/ 299085 w 1090326"/>
                <a:gd name="connsiteY96" fmla="*/ 130302 h 1090326"/>
                <a:gd name="connsiteX97" fmla="*/ 304324 w 1090326"/>
                <a:gd name="connsiteY97" fmla="*/ 130302 h 1090326"/>
                <a:gd name="connsiteX98" fmla="*/ 344138 w 1090326"/>
                <a:gd name="connsiteY98" fmla="*/ 139922 h 1090326"/>
                <a:gd name="connsiteX99" fmla="*/ 382238 w 1090326"/>
                <a:gd name="connsiteY99" fmla="*/ 174117 h 1090326"/>
                <a:gd name="connsiteX100" fmla="*/ 388906 w 1090326"/>
                <a:gd name="connsiteY100" fmla="*/ 197358 h 1090326"/>
                <a:gd name="connsiteX101" fmla="*/ 388906 w 1090326"/>
                <a:gd name="connsiteY101" fmla="*/ 278797 h 1090326"/>
                <a:gd name="connsiteX102" fmla="*/ 411575 w 1090326"/>
                <a:gd name="connsiteY102" fmla="*/ 328994 h 1090326"/>
                <a:gd name="connsiteX103" fmla="*/ 434816 w 1090326"/>
                <a:gd name="connsiteY103" fmla="*/ 343948 h 1090326"/>
                <a:gd name="connsiteX104" fmla="*/ 434816 w 1090326"/>
                <a:gd name="connsiteY104" fmla="*/ 322612 h 1090326"/>
                <a:gd name="connsiteX105" fmla="*/ 454343 w 1090326"/>
                <a:gd name="connsiteY105" fmla="*/ 322612 h 1090326"/>
                <a:gd name="connsiteX106" fmla="*/ 457676 w 1090326"/>
                <a:gd name="connsiteY106" fmla="*/ 309753 h 1090326"/>
                <a:gd name="connsiteX107" fmla="*/ 469392 w 1090326"/>
                <a:gd name="connsiteY107" fmla="*/ 284321 h 1090326"/>
                <a:gd name="connsiteX108" fmla="*/ 471964 w 1090326"/>
                <a:gd name="connsiteY108" fmla="*/ 279654 h 1090326"/>
                <a:gd name="connsiteX109" fmla="*/ 480536 w 1090326"/>
                <a:gd name="connsiteY109" fmla="*/ 265271 h 1090326"/>
                <a:gd name="connsiteX110" fmla="*/ 467392 w 1090326"/>
                <a:gd name="connsiteY110" fmla="*/ 263081 h 1090326"/>
                <a:gd name="connsiteX111" fmla="*/ 451961 w 1090326"/>
                <a:gd name="connsiteY111" fmla="*/ 251555 h 1090326"/>
                <a:gd name="connsiteX112" fmla="*/ 447961 w 1090326"/>
                <a:gd name="connsiteY112" fmla="*/ 230219 h 1090326"/>
                <a:gd name="connsiteX113" fmla="*/ 449199 w 1090326"/>
                <a:gd name="connsiteY113" fmla="*/ 225457 h 1090326"/>
                <a:gd name="connsiteX114" fmla="*/ 454057 w 1090326"/>
                <a:gd name="connsiteY114" fmla="*/ 226600 h 1090326"/>
                <a:gd name="connsiteX115" fmla="*/ 471011 w 1090326"/>
                <a:gd name="connsiteY115" fmla="*/ 230981 h 1090326"/>
                <a:gd name="connsiteX116" fmla="*/ 487109 w 1090326"/>
                <a:gd name="connsiteY116" fmla="*/ 233744 h 1090326"/>
                <a:gd name="connsiteX117" fmla="*/ 478346 w 1090326"/>
                <a:gd name="connsiteY117" fmla="*/ 229838 h 1090326"/>
                <a:gd name="connsiteX118" fmla="*/ 463677 w 1090326"/>
                <a:gd name="connsiteY118" fmla="*/ 224314 h 1090326"/>
                <a:gd name="connsiteX119" fmla="*/ 444627 w 1090326"/>
                <a:gd name="connsiteY119" fmla="*/ 219551 h 1090326"/>
                <a:gd name="connsiteX120" fmla="*/ 443484 w 1090326"/>
                <a:gd name="connsiteY120" fmla="*/ 221266 h 1090326"/>
                <a:gd name="connsiteX121" fmla="*/ 442436 w 1090326"/>
                <a:gd name="connsiteY121" fmla="*/ 219170 h 1090326"/>
                <a:gd name="connsiteX122" fmla="*/ 417290 w 1090326"/>
                <a:gd name="connsiteY122" fmla="*/ 217075 h 1090326"/>
                <a:gd name="connsiteX123" fmla="*/ 416814 w 1090326"/>
                <a:gd name="connsiteY123" fmla="*/ 206788 h 1090326"/>
                <a:gd name="connsiteX124" fmla="*/ 439007 w 1090326"/>
                <a:gd name="connsiteY124" fmla="*/ 208121 h 1090326"/>
                <a:gd name="connsiteX125" fmla="*/ 435197 w 1090326"/>
                <a:gd name="connsiteY125" fmla="*/ 200501 h 1090326"/>
                <a:gd name="connsiteX126" fmla="*/ 428530 w 1090326"/>
                <a:gd name="connsiteY126" fmla="*/ 185642 h 1090326"/>
                <a:gd name="connsiteX127" fmla="*/ 426625 w 1090326"/>
                <a:gd name="connsiteY127" fmla="*/ 179165 h 1090326"/>
                <a:gd name="connsiteX128" fmla="*/ 425291 w 1090326"/>
                <a:gd name="connsiteY128" fmla="*/ 148400 h 1090326"/>
                <a:gd name="connsiteX129" fmla="*/ 450056 w 1090326"/>
                <a:gd name="connsiteY129" fmla="*/ 130302 h 1090326"/>
                <a:gd name="connsiteX130" fmla="*/ 468535 w 1090326"/>
                <a:gd name="connsiteY130" fmla="*/ 131540 h 1090326"/>
                <a:gd name="connsiteX131" fmla="*/ 472250 w 1090326"/>
                <a:gd name="connsiteY131" fmla="*/ 132493 h 1090326"/>
                <a:gd name="connsiteX132" fmla="*/ 483965 w 1090326"/>
                <a:gd name="connsiteY132" fmla="*/ 136017 h 1090326"/>
                <a:gd name="connsiteX133" fmla="*/ 498539 w 1090326"/>
                <a:gd name="connsiteY133" fmla="*/ 120777 h 1090326"/>
                <a:gd name="connsiteX134" fmla="*/ 604457 w 1090326"/>
                <a:gd name="connsiteY134" fmla="*/ 120110 h 1090326"/>
                <a:gd name="connsiteX135" fmla="*/ 601980 w 1090326"/>
                <a:gd name="connsiteY135" fmla="*/ 124778 h 1090326"/>
                <a:gd name="connsiteX136" fmla="*/ 637604 w 1090326"/>
                <a:gd name="connsiteY136" fmla="*/ 125063 h 1090326"/>
                <a:gd name="connsiteX137" fmla="*/ 595313 w 1090326"/>
                <a:gd name="connsiteY137" fmla="*/ 172212 h 1090326"/>
                <a:gd name="connsiteX138" fmla="*/ 633508 w 1090326"/>
                <a:gd name="connsiteY138" fmla="*/ 226886 h 1090326"/>
                <a:gd name="connsiteX139" fmla="*/ 608076 w 1090326"/>
                <a:gd name="connsiteY139" fmla="*/ 245555 h 1090326"/>
                <a:gd name="connsiteX140" fmla="*/ 633127 w 1090326"/>
                <a:gd name="connsiteY140" fmla="*/ 281654 h 1090326"/>
                <a:gd name="connsiteX141" fmla="*/ 605123 w 1090326"/>
                <a:gd name="connsiteY141" fmla="*/ 283274 h 1090326"/>
                <a:gd name="connsiteX142" fmla="*/ 608743 w 1090326"/>
                <a:gd name="connsiteY142" fmla="*/ 322707 h 1090326"/>
                <a:gd name="connsiteX143" fmla="*/ 622745 w 1090326"/>
                <a:gd name="connsiteY143" fmla="*/ 322993 h 1090326"/>
                <a:gd name="connsiteX144" fmla="*/ 638842 w 1090326"/>
                <a:gd name="connsiteY144" fmla="*/ 345567 h 1090326"/>
                <a:gd name="connsiteX145" fmla="*/ 676561 w 1090326"/>
                <a:gd name="connsiteY145" fmla="*/ 334042 h 1090326"/>
                <a:gd name="connsiteX146" fmla="*/ 698849 w 1090326"/>
                <a:gd name="connsiteY146" fmla="*/ 278606 h 1090326"/>
                <a:gd name="connsiteX147" fmla="*/ 698849 w 1090326"/>
                <a:gd name="connsiteY147" fmla="*/ 197358 h 1090326"/>
                <a:gd name="connsiteX148" fmla="*/ 703517 w 1090326"/>
                <a:gd name="connsiteY148" fmla="*/ 177927 h 1090326"/>
                <a:gd name="connsiteX149" fmla="*/ 705517 w 1090326"/>
                <a:gd name="connsiteY149" fmla="*/ 174117 h 1090326"/>
                <a:gd name="connsiteX150" fmla="*/ 744379 w 1090326"/>
                <a:gd name="connsiteY150" fmla="*/ 139637 h 1090326"/>
                <a:gd name="connsiteX151" fmla="*/ 750284 w 1090326"/>
                <a:gd name="connsiteY151" fmla="*/ 137636 h 1090326"/>
                <a:gd name="connsiteX152" fmla="*/ 784003 w 1090326"/>
                <a:gd name="connsiteY152" fmla="*/ 130397 h 1090326"/>
                <a:gd name="connsiteX153" fmla="*/ 788670 w 1090326"/>
                <a:gd name="connsiteY153" fmla="*/ 130778 h 1090326"/>
                <a:gd name="connsiteX154" fmla="*/ 788670 w 1090326"/>
                <a:gd name="connsiteY154" fmla="*/ 150400 h 1090326"/>
                <a:gd name="connsiteX155" fmla="*/ 956501 w 1090326"/>
                <a:gd name="connsiteY155" fmla="*/ 138970 h 1090326"/>
                <a:gd name="connsiteX156" fmla="*/ 956501 w 1090326"/>
                <a:gd name="connsiteY156" fmla="*/ 226124 h 1090326"/>
                <a:gd name="connsiteX157" fmla="*/ 801624 w 1090326"/>
                <a:gd name="connsiteY157" fmla="*/ 198215 h 1090326"/>
                <a:gd name="connsiteX158" fmla="*/ 956501 w 1090326"/>
                <a:gd name="connsiteY158" fmla="*/ 234315 h 1090326"/>
                <a:gd name="connsiteX159" fmla="*/ 956501 w 1090326"/>
                <a:gd name="connsiteY159" fmla="*/ 325469 h 1090326"/>
                <a:gd name="connsiteX160" fmla="*/ 803434 w 1090326"/>
                <a:gd name="connsiteY160" fmla="*/ 258699 h 1090326"/>
                <a:gd name="connsiteX161" fmla="*/ 956501 w 1090326"/>
                <a:gd name="connsiteY161" fmla="*/ 334994 h 1090326"/>
                <a:gd name="connsiteX162" fmla="*/ 956501 w 1090326"/>
                <a:gd name="connsiteY162" fmla="*/ 427292 h 1090326"/>
                <a:gd name="connsiteX163" fmla="*/ 806863 w 1090326"/>
                <a:gd name="connsiteY163" fmla="*/ 325469 h 1090326"/>
                <a:gd name="connsiteX164" fmla="*/ 956501 w 1090326"/>
                <a:gd name="connsiteY164" fmla="*/ 443579 h 1090326"/>
                <a:gd name="connsiteX165" fmla="*/ 956501 w 1090326"/>
                <a:gd name="connsiteY165" fmla="*/ 578549 h 1090326"/>
                <a:gd name="connsiteX166" fmla="*/ 784574 w 1090326"/>
                <a:gd name="connsiteY166" fmla="*/ 380429 h 1090326"/>
                <a:gd name="connsiteX167" fmla="*/ 783908 w 1090326"/>
                <a:gd name="connsiteY167" fmla="*/ 381667 h 1090326"/>
                <a:gd name="connsiteX168" fmla="*/ 953452 w 1090326"/>
                <a:gd name="connsiteY168" fmla="*/ 603885 h 1090326"/>
                <a:gd name="connsiteX169" fmla="*/ 873157 w 1090326"/>
                <a:gd name="connsiteY169" fmla="*/ 651415 h 1090326"/>
                <a:gd name="connsiteX170" fmla="*/ 750570 w 1090326"/>
                <a:gd name="connsiteY170" fmla="*/ 431101 h 1090326"/>
                <a:gd name="connsiteX171" fmla="*/ 746665 w 1090326"/>
                <a:gd name="connsiteY171" fmla="*/ 434531 h 1090326"/>
                <a:gd name="connsiteX172" fmla="*/ 853250 w 1090326"/>
                <a:gd name="connsiteY172" fmla="*/ 657701 h 1090326"/>
                <a:gd name="connsiteX173" fmla="*/ 748379 w 1090326"/>
                <a:gd name="connsiteY173" fmla="*/ 639318 h 1090326"/>
                <a:gd name="connsiteX174" fmla="*/ 700945 w 1090326"/>
                <a:gd name="connsiteY174" fmla="*/ 453962 h 1090326"/>
                <a:gd name="connsiteX175" fmla="*/ 695516 w 1090326"/>
                <a:gd name="connsiteY175" fmla="*/ 455676 h 1090326"/>
                <a:gd name="connsiteX176" fmla="*/ 733425 w 1090326"/>
                <a:gd name="connsiteY176" fmla="*/ 620459 h 1090326"/>
                <a:gd name="connsiteX177" fmla="*/ 640652 w 1090326"/>
                <a:gd name="connsiteY177" fmla="*/ 544259 h 1090326"/>
                <a:gd name="connsiteX178" fmla="*/ 631317 w 1090326"/>
                <a:gd name="connsiteY178" fmla="*/ 459486 h 1090326"/>
                <a:gd name="connsiteX179" fmla="*/ 628841 w 1090326"/>
                <a:gd name="connsiteY179" fmla="*/ 459486 h 1090326"/>
                <a:gd name="connsiteX180" fmla="*/ 617792 w 1090326"/>
                <a:gd name="connsiteY180" fmla="*/ 540163 h 1090326"/>
                <a:gd name="connsiteX181" fmla="*/ 750094 w 1090326"/>
                <a:gd name="connsiteY181" fmla="*/ 658368 h 1090326"/>
                <a:gd name="connsiteX182" fmla="*/ 725424 w 1090326"/>
                <a:gd name="connsiteY182" fmla="*/ 667131 h 1090326"/>
                <a:gd name="connsiteX183" fmla="*/ 777431 w 1090326"/>
                <a:gd name="connsiteY183" fmla="*/ 696278 h 1090326"/>
                <a:gd name="connsiteX184" fmla="*/ 870109 w 1090326"/>
                <a:gd name="connsiteY184" fmla="*/ 672656 h 1090326"/>
                <a:gd name="connsiteX185" fmla="*/ 886873 w 1090326"/>
                <a:gd name="connsiteY185" fmla="*/ 739426 h 1090326"/>
                <a:gd name="connsiteX186" fmla="*/ 857441 w 1090326"/>
                <a:gd name="connsiteY186" fmla="*/ 714661 h 1090326"/>
                <a:gd name="connsiteX187" fmla="*/ 821912 w 1090326"/>
                <a:gd name="connsiteY187" fmla="*/ 724376 h 1090326"/>
                <a:gd name="connsiteX188" fmla="*/ 877157 w 1090326"/>
                <a:gd name="connsiteY188" fmla="*/ 758381 h 1090326"/>
                <a:gd name="connsiteX189" fmla="*/ 838676 w 1090326"/>
                <a:gd name="connsiteY189" fmla="*/ 820388 h 1090326"/>
                <a:gd name="connsiteX190" fmla="*/ 839629 w 1090326"/>
                <a:gd name="connsiteY190" fmla="*/ 777621 h 1090326"/>
                <a:gd name="connsiteX191" fmla="*/ 805244 w 1090326"/>
                <a:gd name="connsiteY191" fmla="*/ 758190 h 1090326"/>
                <a:gd name="connsiteX192" fmla="*/ 800862 w 1090326"/>
                <a:gd name="connsiteY192" fmla="*/ 840010 h 1090326"/>
                <a:gd name="connsiteX193" fmla="*/ 732282 w 1090326"/>
                <a:gd name="connsiteY193" fmla="*/ 826961 h 1090326"/>
                <a:gd name="connsiteX194" fmla="*/ 764096 w 1090326"/>
                <a:gd name="connsiteY194" fmla="*/ 810197 h 1090326"/>
                <a:gd name="connsiteX195" fmla="*/ 765810 w 1090326"/>
                <a:gd name="connsiteY195" fmla="*/ 742474 h 1090326"/>
                <a:gd name="connsiteX196" fmla="*/ 722281 w 1090326"/>
                <a:gd name="connsiteY196" fmla="*/ 765905 h 1090326"/>
                <a:gd name="connsiteX197" fmla="*/ 719328 w 1090326"/>
                <a:gd name="connsiteY197" fmla="*/ 803720 h 1090326"/>
                <a:gd name="connsiteX198" fmla="*/ 680371 w 1090326"/>
                <a:gd name="connsiteY198" fmla="*/ 744474 h 1090326"/>
                <a:gd name="connsiteX199" fmla="*/ 729806 w 1090326"/>
                <a:gd name="connsiteY199" fmla="*/ 718947 h 1090326"/>
                <a:gd name="connsiteX200" fmla="*/ 659130 w 1090326"/>
                <a:gd name="connsiteY200" fmla="*/ 677799 h 1090326"/>
                <a:gd name="connsiteX201" fmla="*/ 652177 w 1090326"/>
                <a:gd name="connsiteY201" fmla="*/ 692468 h 1090326"/>
                <a:gd name="connsiteX202" fmla="*/ 620649 w 1090326"/>
                <a:gd name="connsiteY202" fmla="*/ 667036 h 1090326"/>
                <a:gd name="connsiteX203" fmla="*/ 618458 w 1090326"/>
                <a:gd name="connsiteY203" fmla="*/ 708851 h 1090326"/>
                <a:gd name="connsiteX204" fmla="*/ 650177 w 1090326"/>
                <a:gd name="connsiteY204" fmla="*/ 742379 h 1090326"/>
                <a:gd name="connsiteX205" fmla="*/ 660368 w 1090326"/>
                <a:gd name="connsiteY205" fmla="*/ 749141 h 1090326"/>
                <a:gd name="connsiteX206" fmla="*/ 664369 w 1090326"/>
                <a:gd name="connsiteY206" fmla="*/ 751999 h 1090326"/>
                <a:gd name="connsiteX207" fmla="*/ 645890 w 1090326"/>
                <a:gd name="connsiteY207" fmla="*/ 779907 h 1090326"/>
                <a:gd name="connsiteX208" fmla="*/ 676180 w 1090326"/>
                <a:gd name="connsiteY208" fmla="*/ 797528 h 1090326"/>
                <a:gd name="connsiteX209" fmla="*/ 712851 w 1090326"/>
                <a:gd name="connsiteY209" fmla="*/ 811149 h 1090326"/>
                <a:gd name="connsiteX210" fmla="*/ 715423 w 1090326"/>
                <a:gd name="connsiteY210" fmla="*/ 811149 h 1090326"/>
                <a:gd name="connsiteX211" fmla="*/ 761810 w 1090326"/>
                <a:gd name="connsiteY211" fmla="*/ 869156 h 1090326"/>
                <a:gd name="connsiteX212" fmla="*/ 679323 w 1090326"/>
                <a:gd name="connsiteY212" fmla="*/ 935736 h 1090326"/>
                <a:gd name="connsiteX213" fmla="*/ 681133 w 1090326"/>
                <a:gd name="connsiteY213" fmla="*/ 892683 h 1090326"/>
                <a:gd name="connsiteX214" fmla="*/ 629031 w 1090326"/>
                <a:gd name="connsiteY214" fmla="*/ 855155 h 1090326"/>
                <a:gd name="connsiteX215" fmla="*/ 605219 w 1090326"/>
                <a:gd name="connsiteY215" fmla="*/ 819722 h 1090326"/>
                <a:gd name="connsiteX216" fmla="*/ 593884 w 1090326"/>
                <a:gd name="connsiteY216" fmla="*/ 825532 h 1090326"/>
                <a:gd name="connsiteX217" fmla="*/ 622268 w 1090326"/>
                <a:gd name="connsiteY217" fmla="*/ 868109 h 1090326"/>
                <a:gd name="connsiteX218" fmla="*/ 661130 w 1090326"/>
                <a:gd name="connsiteY218" fmla="*/ 905351 h 1090326"/>
                <a:gd name="connsiteX219" fmla="*/ 669703 w 1090326"/>
                <a:gd name="connsiteY219" fmla="*/ 914114 h 1090326"/>
                <a:gd name="connsiteX220" fmla="*/ 650367 w 1090326"/>
                <a:gd name="connsiteY220" fmla="*/ 914114 h 1090326"/>
                <a:gd name="connsiteX221" fmla="*/ 597789 w 1090326"/>
                <a:gd name="connsiteY221" fmla="*/ 921449 h 1090326"/>
                <a:gd name="connsiteX222" fmla="*/ 568071 w 1090326"/>
                <a:gd name="connsiteY222" fmla="*/ 939165 h 1090326"/>
                <a:gd name="connsiteX223" fmla="*/ 548735 w 1090326"/>
                <a:gd name="connsiteY223" fmla="*/ 976027 h 1090326"/>
                <a:gd name="connsiteX224" fmla="*/ 543782 w 1090326"/>
                <a:gd name="connsiteY224" fmla="*/ 994505 h 1090326"/>
                <a:gd name="connsiteX225" fmla="*/ 452247 w 1090326"/>
                <a:gd name="connsiteY225" fmla="*/ 903161 h 1090326"/>
                <a:gd name="connsiteX226" fmla="*/ 494252 w 1090326"/>
                <a:gd name="connsiteY226" fmla="*/ 910685 h 1090326"/>
                <a:gd name="connsiteX227" fmla="*/ 502634 w 1090326"/>
                <a:gd name="connsiteY227" fmla="*/ 913638 h 1090326"/>
                <a:gd name="connsiteX228" fmla="*/ 528161 w 1090326"/>
                <a:gd name="connsiteY228" fmla="*/ 932307 h 1090326"/>
                <a:gd name="connsiteX229" fmla="*/ 543687 w 1090326"/>
                <a:gd name="connsiteY229" fmla="*/ 959739 h 1090326"/>
                <a:gd name="connsiteX230" fmla="*/ 561499 w 1090326"/>
                <a:gd name="connsiteY230" fmla="*/ 931450 h 1090326"/>
                <a:gd name="connsiteX231" fmla="*/ 594646 w 1090326"/>
                <a:gd name="connsiteY231" fmla="*/ 911543 h 1090326"/>
                <a:gd name="connsiteX232" fmla="*/ 645795 w 1090326"/>
                <a:gd name="connsiteY232" fmla="*/ 903351 h 1090326"/>
                <a:gd name="connsiteX233" fmla="*/ 616649 w 1090326"/>
                <a:gd name="connsiteY233" fmla="*/ 875824 h 1090326"/>
                <a:gd name="connsiteX234" fmla="*/ 584454 w 1090326"/>
                <a:gd name="connsiteY234" fmla="*/ 827818 h 1090326"/>
                <a:gd name="connsiteX235" fmla="*/ 580644 w 1090326"/>
                <a:gd name="connsiteY235" fmla="*/ 820865 h 1090326"/>
                <a:gd name="connsiteX236" fmla="*/ 610362 w 1090326"/>
                <a:gd name="connsiteY236" fmla="*/ 805625 h 1090326"/>
                <a:gd name="connsiteX237" fmla="*/ 614077 w 1090326"/>
                <a:gd name="connsiteY237" fmla="*/ 812483 h 1090326"/>
                <a:gd name="connsiteX238" fmla="*/ 637508 w 1090326"/>
                <a:gd name="connsiteY238" fmla="*/ 847820 h 1090326"/>
                <a:gd name="connsiteX239" fmla="*/ 688181 w 1090326"/>
                <a:gd name="connsiteY239" fmla="*/ 883158 h 1090326"/>
                <a:gd name="connsiteX240" fmla="*/ 692658 w 1090326"/>
                <a:gd name="connsiteY240" fmla="*/ 883920 h 1090326"/>
                <a:gd name="connsiteX241" fmla="*/ 691420 w 1090326"/>
                <a:gd name="connsiteY241" fmla="*/ 913067 h 1090326"/>
                <a:gd name="connsiteX242" fmla="*/ 748189 w 1090326"/>
                <a:gd name="connsiteY242" fmla="*/ 867251 h 1090326"/>
                <a:gd name="connsiteX243" fmla="*/ 711137 w 1090326"/>
                <a:gd name="connsiteY243" fmla="*/ 820960 h 1090326"/>
                <a:gd name="connsiteX244" fmla="*/ 672465 w 1090326"/>
                <a:gd name="connsiteY244" fmla="*/ 806482 h 1090326"/>
                <a:gd name="connsiteX245" fmla="*/ 636175 w 1090326"/>
                <a:gd name="connsiteY245" fmla="*/ 783622 h 1090326"/>
                <a:gd name="connsiteX246" fmla="*/ 633698 w 1090326"/>
                <a:gd name="connsiteY246" fmla="*/ 780669 h 1090326"/>
                <a:gd name="connsiteX247" fmla="*/ 651034 w 1090326"/>
                <a:gd name="connsiteY247" fmla="*/ 754475 h 1090326"/>
                <a:gd name="connsiteX248" fmla="*/ 645319 w 1090326"/>
                <a:gd name="connsiteY248" fmla="*/ 750761 h 1090326"/>
                <a:gd name="connsiteX249" fmla="*/ 609410 w 1090326"/>
                <a:gd name="connsiteY249" fmla="*/ 711613 h 1090326"/>
                <a:gd name="connsiteX250" fmla="*/ 615315 w 1090326"/>
                <a:gd name="connsiteY250" fmla="*/ 656273 h 1090326"/>
                <a:gd name="connsiteX251" fmla="*/ 618268 w 1090326"/>
                <a:gd name="connsiteY251" fmla="*/ 651034 h 1090326"/>
                <a:gd name="connsiteX252" fmla="*/ 649224 w 1090326"/>
                <a:gd name="connsiteY252" fmla="*/ 675989 h 1090326"/>
                <a:gd name="connsiteX253" fmla="*/ 655320 w 1090326"/>
                <a:gd name="connsiteY253" fmla="*/ 662940 h 1090326"/>
                <a:gd name="connsiteX254" fmla="*/ 751904 w 1090326"/>
                <a:gd name="connsiteY254" fmla="*/ 719138 h 1090326"/>
                <a:gd name="connsiteX255" fmla="*/ 695992 w 1090326"/>
                <a:gd name="connsiteY255" fmla="*/ 747998 h 1090326"/>
                <a:gd name="connsiteX256" fmla="*/ 712184 w 1090326"/>
                <a:gd name="connsiteY256" fmla="*/ 772668 h 1090326"/>
                <a:gd name="connsiteX257" fmla="*/ 713232 w 1090326"/>
                <a:gd name="connsiteY257" fmla="*/ 759143 h 1090326"/>
                <a:gd name="connsiteX258" fmla="*/ 777240 w 1090326"/>
                <a:gd name="connsiteY258" fmla="*/ 724662 h 1090326"/>
                <a:gd name="connsiteX259" fmla="*/ 774859 w 1090326"/>
                <a:gd name="connsiteY259" fmla="*/ 816102 h 1090326"/>
                <a:gd name="connsiteX260" fmla="*/ 763715 w 1090326"/>
                <a:gd name="connsiteY260" fmla="*/ 821912 h 1090326"/>
                <a:gd name="connsiteX261" fmla="*/ 791813 w 1090326"/>
                <a:gd name="connsiteY261" fmla="*/ 827246 h 1090326"/>
                <a:gd name="connsiteX262" fmla="*/ 796481 w 1090326"/>
                <a:gd name="connsiteY262" fmla="*/ 740664 h 1090326"/>
                <a:gd name="connsiteX263" fmla="*/ 850678 w 1090326"/>
                <a:gd name="connsiteY263" fmla="*/ 771239 h 1090326"/>
                <a:gd name="connsiteX264" fmla="*/ 850392 w 1090326"/>
                <a:gd name="connsiteY264" fmla="*/ 782479 h 1090326"/>
                <a:gd name="connsiteX265" fmla="*/ 863537 w 1090326"/>
                <a:gd name="connsiteY265" fmla="*/ 761238 h 1090326"/>
                <a:gd name="connsiteX266" fmla="*/ 796862 w 1090326"/>
                <a:gd name="connsiteY266" fmla="*/ 720281 h 1090326"/>
                <a:gd name="connsiteX267" fmla="*/ 860489 w 1090326"/>
                <a:gd name="connsiteY267" fmla="*/ 702850 h 1090326"/>
                <a:gd name="connsiteX268" fmla="*/ 869728 w 1090326"/>
                <a:gd name="connsiteY268" fmla="*/ 710660 h 1090326"/>
                <a:gd name="connsiteX269" fmla="*/ 863251 w 1090326"/>
                <a:gd name="connsiteY269" fmla="*/ 684752 h 1090326"/>
                <a:gd name="connsiteX270" fmla="*/ 776573 w 1090326"/>
                <a:gd name="connsiteY270" fmla="*/ 706850 h 1090326"/>
                <a:gd name="connsiteX271" fmla="*/ 701135 w 1090326"/>
                <a:gd name="connsiteY271" fmla="*/ 664655 h 1090326"/>
                <a:gd name="connsiteX272" fmla="*/ 730853 w 1090326"/>
                <a:gd name="connsiteY272" fmla="*/ 654177 h 1090326"/>
                <a:gd name="connsiteX273" fmla="*/ 607409 w 1090326"/>
                <a:gd name="connsiteY273" fmla="*/ 543878 h 1090326"/>
                <a:gd name="connsiteX274" fmla="*/ 620459 w 1090326"/>
                <a:gd name="connsiteY274" fmla="*/ 448913 h 1090326"/>
                <a:gd name="connsiteX275" fmla="*/ 641128 w 1090326"/>
                <a:gd name="connsiteY275" fmla="*/ 448913 h 1090326"/>
                <a:gd name="connsiteX276" fmla="*/ 651034 w 1090326"/>
                <a:gd name="connsiteY276" fmla="*/ 538734 h 1090326"/>
                <a:gd name="connsiteX277" fmla="*/ 717233 w 1090326"/>
                <a:gd name="connsiteY277" fmla="*/ 593122 h 1090326"/>
                <a:gd name="connsiteX278" fmla="*/ 683990 w 1090326"/>
                <a:gd name="connsiteY278" fmla="*/ 448532 h 1090326"/>
                <a:gd name="connsiteX279" fmla="*/ 708851 w 1090326"/>
                <a:gd name="connsiteY279" fmla="*/ 440817 h 1090326"/>
                <a:gd name="connsiteX280" fmla="*/ 757333 w 1090326"/>
                <a:gd name="connsiteY280" fmla="*/ 630174 h 1090326"/>
                <a:gd name="connsiteX281" fmla="*/ 836009 w 1090326"/>
                <a:gd name="connsiteY281" fmla="*/ 643985 h 1090326"/>
                <a:gd name="connsiteX282" fmla="*/ 734663 w 1090326"/>
                <a:gd name="connsiteY282" fmla="*/ 431768 h 1090326"/>
                <a:gd name="connsiteX283" fmla="*/ 753999 w 1090326"/>
                <a:gd name="connsiteY283" fmla="*/ 414814 h 1090326"/>
                <a:gd name="connsiteX284" fmla="*/ 877634 w 1090326"/>
                <a:gd name="connsiteY284" fmla="*/ 637032 h 1090326"/>
                <a:gd name="connsiteX285" fmla="*/ 938879 w 1090326"/>
                <a:gd name="connsiteY285" fmla="*/ 600837 h 1090326"/>
                <a:gd name="connsiteX286" fmla="*/ 772382 w 1090326"/>
                <a:gd name="connsiteY286" fmla="*/ 382715 h 1090326"/>
                <a:gd name="connsiteX287" fmla="*/ 782955 w 1090326"/>
                <a:gd name="connsiteY287" fmla="*/ 362236 h 1090326"/>
                <a:gd name="connsiteX288" fmla="*/ 946785 w 1090326"/>
                <a:gd name="connsiteY288" fmla="*/ 551021 h 1090326"/>
                <a:gd name="connsiteX289" fmla="*/ 946785 w 1090326"/>
                <a:gd name="connsiteY289" fmla="*/ 448532 h 1090326"/>
                <a:gd name="connsiteX290" fmla="*/ 791051 w 1090326"/>
                <a:gd name="connsiteY290" fmla="*/ 325565 h 1090326"/>
                <a:gd name="connsiteX291" fmla="*/ 791051 w 1090326"/>
                <a:gd name="connsiteY291" fmla="*/ 301752 h 1090326"/>
                <a:gd name="connsiteX292" fmla="*/ 946785 w 1090326"/>
                <a:gd name="connsiteY292" fmla="*/ 407765 h 1090326"/>
                <a:gd name="connsiteX293" fmla="*/ 946785 w 1090326"/>
                <a:gd name="connsiteY293" fmla="*/ 341281 h 1090326"/>
                <a:gd name="connsiteX294" fmla="*/ 791051 w 1090326"/>
                <a:gd name="connsiteY294" fmla="*/ 263747 h 1090326"/>
                <a:gd name="connsiteX295" fmla="*/ 791051 w 1090326"/>
                <a:gd name="connsiteY295" fmla="*/ 241840 h 1090326"/>
                <a:gd name="connsiteX296" fmla="*/ 946785 w 1090326"/>
                <a:gd name="connsiteY296" fmla="*/ 309753 h 1090326"/>
                <a:gd name="connsiteX297" fmla="*/ 946785 w 1090326"/>
                <a:gd name="connsiteY297" fmla="*/ 242411 h 1090326"/>
                <a:gd name="connsiteX298" fmla="*/ 791051 w 1090326"/>
                <a:gd name="connsiteY298" fmla="*/ 206121 h 1090326"/>
                <a:gd name="connsiteX299" fmla="*/ 791051 w 1090326"/>
                <a:gd name="connsiteY299" fmla="*/ 185738 h 1090326"/>
                <a:gd name="connsiteX300" fmla="*/ 946785 w 1090326"/>
                <a:gd name="connsiteY300" fmla="*/ 213836 h 1090326"/>
                <a:gd name="connsiteX301" fmla="*/ 946785 w 1090326"/>
                <a:gd name="connsiteY301" fmla="*/ 149924 h 1090326"/>
                <a:gd name="connsiteX302" fmla="*/ 778955 w 1090326"/>
                <a:gd name="connsiteY302" fmla="*/ 161354 h 1090326"/>
                <a:gd name="connsiteX303" fmla="*/ 778955 w 1090326"/>
                <a:gd name="connsiteY303" fmla="*/ 140684 h 1090326"/>
                <a:gd name="connsiteX304" fmla="*/ 754094 w 1090326"/>
                <a:gd name="connsiteY304" fmla="*/ 147352 h 1090326"/>
                <a:gd name="connsiteX305" fmla="*/ 747998 w 1090326"/>
                <a:gd name="connsiteY305" fmla="*/ 149352 h 1090326"/>
                <a:gd name="connsiteX306" fmla="*/ 715328 w 1090326"/>
                <a:gd name="connsiteY306" fmla="*/ 178594 h 1090326"/>
                <a:gd name="connsiteX307" fmla="*/ 713042 w 1090326"/>
                <a:gd name="connsiteY307" fmla="*/ 182880 h 1090326"/>
                <a:gd name="connsiteX308" fmla="*/ 709613 w 1090326"/>
                <a:gd name="connsiteY308" fmla="*/ 197358 h 1090326"/>
                <a:gd name="connsiteX309" fmla="*/ 709613 w 1090326"/>
                <a:gd name="connsiteY309" fmla="*/ 278797 h 1090326"/>
                <a:gd name="connsiteX310" fmla="*/ 683324 w 1090326"/>
                <a:gd name="connsiteY310" fmla="*/ 342233 h 1090326"/>
                <a:gd name="connsiteX311" fmla="*/ 638461 w 1090326"/>
                <a:gd name="connsiteY311" fmla="*/ 355949 h 1090326"/>
                <a:gd name="connsiteX312" fmla="*/ 634460 w 1090326"/>
                <a:gd name="connsiteY312" fmla="*/ 356330 h 1090326"/>
                <a:gd name="connsiteX313" fmla="*/ 617982 w 1090326"/>
                <a:gd name="connsiteY313" fmla="*/ 333185 h 1090326"/>
                <a:gd name="connsiteX314" fmla="*/ 599980 w 1090326"/>
                <a:gd name="connsiteY314" fmla="*/ 332899 h 1090326"/>
                <a:gd name="connsiteX315" fmla="*/ 594551 w 1090326"/>
                <a:gd name="connsiteY315" fmla="*/ 273653 h 1090326"/>
                <a:gd name="connsiteX316" fmla="*/ 614839 w 1090326"/>
                <a:gd name="connsiteY316" fmla="*/ 272510 h 1090326"/>
                <a:gd name="connsiteX317" fmla="*/ 594551 w 1090326"/>
                <a:gd name="connsiteY317" fmla="*/ 243269 h 1090326"/>
                <a:gd name="connsiteX318" fmla="*/ 619982 w 1090326"/>
                <a:gd name="connsiteY318" fmla="*/ 224695 h 1090326"/>
                <a:gd name="connsiteX319" fmla="*/ 582835 w 1090326"/>
                <a:gd name="connsiteY319" fmla="*/ 171545 h 1090326"/>
                <a:gd name="connsiteX320" fmla="*/ 595122 w 1090326"/>
                <a:gd name="connsiteY320" fmla="*/ 157829 h 1090326"/>
                <a:gd name="connsiteX321" fmla="*/ 536448 w 1090326"/>
                <a:gd name="connsiteY321" fmla="*/ 191834 h 1090326"/>
                <a:gd name="connsiteX322" fmla="*/ 543878 w 1090326"/>
                <a:gd name="connsiteY322" fmla="*/ 218123 h 1090326"/>
                <a:gd name="connsiteX323" fmla="*/ 534829 w 1090326"/>
                <a:gd name="connsiteY323" fmla="*/ 254032 h 1090326"/>
                <a:gd name="connsiteX324" fmla="*/ 515874 w 1090326"/>
                <a:gd name="connsiteY324" fmla="*/ 264033 h 1090326"/>
                <a:gd name="connsiteX325" fmla="*/ 493014 w 1090326"/>
                <a:gd name="connsiteY325" fmla="*/ 265557 h 1090326"/>
                <a:gd name="connsiteX326" fmla="*/ 481203 w 1090326"/>
                <a:gd name="connsiteY326" fmla="*/ 284702 h 1090326"/>
                <a:gd name="connsiteX327" fmla="*/ 478536 w 1090326"/>
                <a:gd name="connsiteY327" fmla="*/ 289465 h 1090326"/>
                <a:gd name="connsiteX328" fmla="*/ 467678 w 1090326"/>
                <a:gd name="connsiteY328" fmla="*/ 312896 h 1090326"/>
                <a:gd name="connsiteX329" fmla="*/ 463963 w 1090326"/>
                <a:gd name="connsiteY329" fmla="*/ 328708 h 1090326"/>
                <a:gd name="connsiteX330" fmla="*/ 463296 w 1090326"/>
                <a:gd name="connsiteY330" fmla="*/ 333185 h 1090326"/>
                <a:gd name="connsiteX331" fmla="*/ 445294 w 1090326"/>
                <a:gd name="connsiteY331" fmla="*/ 333185 h 1090326"/>
                <a:gd name="connsiteX332" fmla="*/ 445294 w 1090326"/>
                <a:gd name="connsiteY332" fmla="*/ 357092 h 1090326"/>
                <a:gd name="connsiteX333" fmla="*/ 439388 w 1090326"/>
                <a:gd name="connsiteY333" fmla="*/ 356140 h 1090326"/>
                <a:gd name="connsiteX334" fmla="*/ 404813 w 1090326"/>
                <a:gd name="connsiteY334" fmla="*/ 336614 h 1090326"/>
                <a:gd name="connsiteX335" fmla="*/ 378905 w 1090326"/>
                <a:gd name="connsiteY335" fmla="*/ 279178 h 1090326"/>
                <a:gd name="connsiteX336" fmla="*/ 378905 w 1090326"/>
                <a:gd name="connsiteY336" fmla="*/ 197549 h 1090326"/>
                <a:gd name="connsiteX337" fmla="*/ 373285 w 1090326"/>
                <a:gd name="connsiteY337" fmla="*/ 178784 h 1090326"/>
                <a:gd name="connsiteX338" fmla="*/ 339852 w 1090326"/>
                <a:gd name="connsiteY338" fmla="*/ 149352 h 1090326"/>
                <a:gd name="connsiteX339" fmla="*/ 309563 w 1090326"/>
                <a:gd name="connsiteY339" fmla="*/ 141256 h 1090326"/>
                <a:gd name="connsiteX340" fmla="*/ 309563 w 1090326"/>
                <a:gd name="connsiteY340" fmla="*/ 161639 h 1090326"/>
                <a:gd name="connsiteX341" fmla="*/ 141732 w 1090326"/>
                <a:gd name="connsiteY341" fmla="*/ 150209 h 1090326"/>
                <a:gd name="connsiteX342" fmla="*/ 141732 w 1090326"/>
                <a:gd name="connsiteY342" fmla="*/ 213455 h 1090326"/>
                <a:gd name="connsiteX343" fmla="*/ 297466 w 1090326"/>
                <a:gd name="connsiteY343" fmla="*/ 186023 h 1090326"/>
                <a:gd name="connsiteX344" fmla="*/ 297466 w 1090326"/>
                <a:gd name="connsiteY344" fmla="*/ 206407 h 1090326"/>
                <a:gd name="connsiteX345" fmla="*/ 141732 w 1090326"/>
                <a:gd name="connsiteY345" fmla="*/ 242697 h 1090326"/>
                <a:gd name="connsiteX346" fmla="*/ 141732 w 1090326"/>
                <a:gd name="connsiteY346" fmla="*/ 310039 h 1090326"/>
                <a:gd name="connsiteX347" fmla="*/ 297466 w 1090326"/>
                <a:gd name="connsiteY347" fmla="*/ 242126 h 1090326"/>
                <a:gd name="connsiteX348" fmla="*/ 297466 w 1090326"/>
                <a:gd name="connsiteY348" fmla="*/ 264033 h 1090326"/>
                <a:gd name="connsiteX349" fmla="*/ 141732 w 1090326"/>
                <a:gd name="connsiteY349" fmla="*/ 341567 h 1090326"/>
                <a:gd name="connsiteX350" fmla="*/ 141732 w 1090326"/>
                <a:gd name="connsiteY350" fmla="*/ 408051 h 1090326"/>
                <a:gd name="connsiteX351" fmla="*/ 297466 w 1090326"/>
                <a:gd name="connsiteY351" fmla="*/ 302038 h 1090326"/>
                <a:gd name="connsiteX352" fmla="*/ 297466 w 1090326"/>
                <a:gd name="connsiteY352" fmla="*/ 325850 h 1090326"/>
                <a:gd name="connsiteX353" fmla="*/ 141732 w 1090326"/>
                <a:gd name="connsiteY353" fmla="*/ 448818 h 1090326"/>
                <a:gd name="connsiteX354" fmla="*/ 141732 w 1090326"/>
                <a:gd name="connsiteY354" fmla="*/ 551307 h 1090326"/>
                <a:gd name="connsiteX355" fmla="*/ 305372 w 1090326"/>
                <a:gd name="connsiteY355" fmla="*/ 362807 h 1090326"/>
                <a:gd name="connsiteX356" fmla="*/ 316802 w 1090326"/>
                <a:gd name="connsiteY356" fmla="*/ 383000 h 1090326"/>
                <a:gd name="connsiteX357" fmla="*/ 149733 w 1090326"/>
                <a:gd name="connsiteY357" fmla="*/ 601218 h 1090326"/>
                <a:gd name="connsiteX358" fmla="*/ 210979 w 1090326"/>
                <a:gd name="connsiteY358" fmla="*/ 637413 h 1090326"/>
                <a:gd name="connsiteX359" fmla="*/ 334613 w 1090326"/>
                <a:gd name="connsiteY359" fmla="*/ 415195 h 1090326"/>
                <a:gd name="connsiteX360" fmla="*/ 353949 w 1090326"/>
                <a:gd name="connsiteY360" fmla="*/ 432149 h 1090326"/>
                <a:gd name="connsiteX361" fmla="*/ 249746 w 1090326"/>
                <a:gd name="connsiteY361" fmla="*/ 644462 h 1090326"/>
                <a:gd name="connsiteX362" fmla="*/ 327279 w 1090326"/>
                <a:gd name="connsiteY362" fmla="*/ 632174 h 1090326"/>
                <a:gd name="connsiteX363" fmla="*/ 379762 w 1090326"/>
                <a:gd name="connsiteY363" fmla="*/ 441484 h 1090326"/>
                <a:gd name="connsiteX364" fmla="*/ 405003 w 1090326"/>
                <a:gd name="connsiteY364" fmla="*/ 447961 h 1090326"/>
                <a:gd name="connsiteX365" fmla="*/ 371380 w 1090326"/>
                <a:gd name="connsiteY365" fmla="*/ 593122 h 1090326"/>
                <a:gd name="connsiteX366" fmla="*/ 435483 w 1090326"/>
                <a:gd name="connsiteY366" fmla="*/ 539020 h 1090326"/>
                <a:gd name="connsiteX367" fmla="*/ 445675 w 1090326"/>
                <a:gd name="connsiteY367" fmla="*/ 449390 h 1090326"/>
                <a:gd name="connsiteX368" fmla="*/ 466344 w 1090326"/>
                <a:gd name="connsiteY368" fmla="*/ 449390 h 1090326"/>
                <a:gd name="connsiteX369" fmla="*/ 479012 w 1090326"/>
                <a:gd name="connsiteY369" fmla="*/ 544925 h 1090326"/>
                <a:gd name="connsiteX370" fmla="*/ 357569 w 1090326"/>
                <a:gd name="connsiteY370" fmla="*/ 654558 h 1090326"/>
                <a:gd name="connsiteX371" fmla="*/ 387477 w 1090326"/>
                <a:gd name="connsiteY371" fmla="*/ 665131 h 1090326"/>
                <a:gd name="connsiteX372" fmla="*/ 312039 w 1090326"/>
                <a:gd name="connsiteY372" fmla="*/ 707327 h 1090326"/>
                <a:gd name="connsiteX373" fmla="*/ 225362 w 1090326"/>
                <a:gd name="connsiteY373" fmla="*/ 685229 h 1090326"/>
                <a:gd name="connsiteX374" fmla="*/ 218885 w 1090326"/>
                <a:gd name="connsiteY374" fmla="*/ 711137 h 1090326"/>
                <a:gd name="connsiteX375" fmla="*/ 228124 w 1090326"/>
                <a:gd name="connsiteY375" fmla="*/ 703326 h 1090326"/>
                <a:gd name="connsiteX376" fmla="*/ 291751 w 1090326"/>
                <a:gd name="connsiteY376" fmla="*/ 720757 h 1090326"/>
                <a:gd name="connsiteX377" fmla="*/ 225076 w 1090326"/>
                <a:gd name="connsiteY377" fmla="*/ 761714 h 1090326"/>
                <a:gd name="connsiteX378" fmla="*/ 238220 w 1090326"/>
                <a:gd name="connsiteY378" fmla="*/ 782955 h 1090326"/>
                <a:gd name="connsiteX379" fmla="*/ 237935 w 1090326"/>
                <a:gd name="connsiteY379" fmla="*/ 771715 h 1090326"/>
                <a:gd name="connsiteX380" fmla="*/ 292132 w 1090326"/>
                <a:gd name="connsiteY380" fmla="*/ 741140 h 1090326"/>
                <a:gd name="connsiteX381" fmla="*/ 296799 w 1090326"/>
                <a:gd name="connsiteY381" fmla="*/ 827723 h 1090326"/>
                <a:gd name="connsiteX382" fmla="*/ 324898 w 1090326"/>
                <a:gd name="connsiteY382" fmla="*/ 822388 h 1090326"/>
                <a:gd name="connsiteX383" fmla="*/ 313754 w 1090326"/>
                <a:gd name="connsiteY383" fmla="*/ 816578 h 1090326"/>
                <a:gd name="connsiteX384" fmla="*/ 311372 w 1090326"/>
                <a:gd name="connsiteY384" fmla="*/ 725138 h 1090326"/>
                <a:gd name="connsiteX385" fmla="*/ 375380 w 1090326"/>
                <a:gd name="connsiteY385" fmla="*/ 759619 h 1090326"/>
                <a:gd name="connsiteX386" fmla="*/ 376428 w 1090326"/>
                <a:gd name="connsiteY386" fmla="*/ 773144 h 1090326"/>
                <a:gd name="connsiteX387" fmla="*/ 392621 w 1090326"/>
                <a:gd name="connsiteY387" fmla="*/ 748475 h 1090326"/>
                <a:gd name="connsiteX388" fmla="*/ 336709 w 1090326"/>
                <a:gd name="connsiteY388" fmla="*/ 719614 h 1090326"/>
                <a:gd name="connsiteX389" fmla="*/ 433388 w 1090326"/>
                <a:gd name="connsiteY389" fmla="*/ 663321 h 1090326"/>
                <a:gd name="connsiteX390" fmla="*/ 439388 w 1090326"/>
                <a:gd name="connsiteY390" fmla="*/ 676370 h 1090326"/>
                <a:gd name="connsiteX391" fmla="*/ 471392 w 1090326"/>
                <a:gd name="connsiteY391" fmla="*/ 650653 h 1090326"/>
                <a:gd name="connsiteX392" fmla="*/ 473774 w 1090326"/>
                <a:gd name="connsiteY392" fmla="*/ 657511 h 1090326"/>
                <a:gd name="connsiteX393" fmla="*/ 479108 w 1090326"/>
                <a:gd name="connsiteY393" fmla="*/ 711994 h 1090326"/>
                <a:gd name="connsiteX394" fmla="*/ 442627 w 1090326"/>
                <a:gd name="connsiteY394" fmla="*/ 751046 h 1090326"/>
                <a:gd name="connsiteX395" fmla="*/ 437388 w 1090326"/>
                <a:gd name="connsiteY395" fmla="*/ 754571 h 1090326"/>
                <a:gd name="connsiteX396" fmla="*/ 454724 w 1090326"/>
                <a:gd name="connsiteY396" fmla="*/ 780860 h 1090326"/>
                <a:gd name="connsiteX397" fmla="*/ 452438 w 1090326"/>
                <a:gd name="connsiteY397" fmla="*/ 783812 h 1090326"/>
                <a:gd name="connsiteX398" fmla="*/ 420148 w 1090326"/>
                <a:gd name="connsiteY398" fmla="*/ 804958 h 1090326"/>
                <a:gd name="connsiteX399" fmla="*/ 413575 w 1090326"/>
                <a:gd name="connsiteY399" fmla="*/ 808101 h 1090326"/>
                <a:gd name="connsiteX400" fmla="*/ 377381 w 1090326"/>
                <a:gd name="connsiteY400" fmla="*/ 821341 h 1090326"/>
                <a:gd name="connsiteX401" fmla="*/ 340328 w 1090326"/>
                <a:gd name="connsiteY401" fmla="*/ 867632 h 1090326"/>
                <a:gd name="connsiteX402" fmla="*/ 397193 w 1090326"/>
                <a:gd name="connsiteY402" fmla="*/ 913448 h 1090326"/>
                <a:gd name="connsiteX403" fmla="*/ 395954 w 1090326"/>
                <a:gd name="connsiteY403" fmla="*/ 884111 h 1090326"/>
                <a:gd name="connsiteX404" fmla="*/ 400622 w 1090326"/>
                <a:gd name="connsiteY404" fmla="*/ 883539 h 1090326"/>
                <a:gd name="connsiteX405" fmla="*/ 451104 w 1090326"/>
                <a:gd name="connsiteY405" fmla="*/ 848201 h 1090326"/>
                <a:gd name="connsiteX406" fmla="*/ 470249 w 1090326"/>
                <a:gd name="connsiteY406" fmla="*/ 820103 h 1090326"/>
                <a:gd name="connsiteX407" fmla="*/ 475964 w 1090326"/>
                <a:gd name="connsiteY407" fmla="*/ 810197 h 1090326"/>
                <a:gd name="connsiteX408" fmla="*/ 478441 w 1090326"/>
                <a:gd name="connsiteY408" fmla="*/ 806101 h 1090326"/>
                <a:gd name="connsiteX409" fmla="*/ 507492 w 1090326"/>
                <a:gd name="connsiteY409" fmla="*/ 820960 h 1090326"/>
                <a:gd name="connsiteX410" fmla="*/ 505587 w 1090326"/>
                <a:gd name="connsiteY410" fmla="*/ 825341 h 1090326"/>
                <a:gd name="connsiteX411" fmla="*/ 472631 w 1090326"/>
                <a:gd name="connsiteY411" fmla="*/ 875443 h 1090326"/>
                <a:gd name="connsiteX412" fmla="*/ 444341 w 1090326"/>
                <a:gd name="connsiteY412" fmla="*/ 903542 h 1090326"/>
                <a:gd name="connsiteX413" fmla="*/ 451961 w 1090326"/>
                <a:gd name="connsiteY413" fmla="*/ 903542 h 1090326"/>
                <a:gd name="connsiteX414" fmla="*/ 492728 w 1090326"/>
                <a:gd name="connsiteY414" fmla="*/ 254889 h 1090326"/>
                <a:gd name="connsiteX415" fmla="*/ 514255 w 1090326"/>
                <a:gd name="connsiteY415" fmla="*/ 253556 h 1090326"/>
                <a:gd name="connsiteX416" fmla="*/ 527685 w 1090326"/>
                <a:gd name="connsiteY416" fmla="*/ 246412 h 1090326"/>
                <a:gd name="connsiteX417" fmla="*/ 533781 w 1090326"/>
                <a:gd name="connsiteY417" fmla="*/ 219361 h 1090326"/>
                <a:gd name="connsiteX418" fmla="*/ 523589 w 1090326"/>
                <a:gd name="connsiteY418" fmla="*/ 188690 h 1090326"/>
                <a:gd name="connsiteX419" fmla="*/ 509969 w 1090326"/>
                <a:gd name="connsiteY419" fmla="*/ 169259 h 1090326"/>
                <a:gd name="connsiteX420" fmla="*/ 483965 w 1090326"/>
                <a:gd name="connsiteY420" fmla="*/ 146876 h 1090326"/>
                <a:gd name="connsiteX421" fmla="*/ 483203 w 1090326"/>
                <a:gd name="connsiteY421" fmla="*/ 146304 h 1090326"/>
                <a:gd name="connsiteX422" fmla="*/ 470440 w 1090326"/>
                <a:gd name="connsiteY422" fmla="*/ 142113 h 1090326"/>
                <a:gd name="connsiteX423" fmla="*/ 466439 w 1090326"/>
                <a:gd name="connsiteY423" fmla="*/ 141161 h 1090326"/>
                <a:gd name="connsiteX424" fmla="*/ 452533 w 1090326"/>
                <a:gd name="connsiteY424" fmla="*/ 140018 h 1090326"/>
                <a:gd name="connsiteX425" fmla="*/ 435388 w 1090326"/>
                <a:gd name="connsiteY425" fmla="*/ 151352 h 1090326"/>
                <a:gd name="connsiteX426" fmla="*/ 436817 w 1090326"/>
                <a:gd name="connsiteY426" fmla="*/ 175831 h 1090326"/>
                <a:gd name="connsiteX427" fmla="*/ 438817 w 1090326"/>
                <a:gd name="connsiteY427" fmla="*/ 182594 h 1090326"/>
                <a:gd name="connsiteX428" fmla="*/ 444627 w 1090326"/>
                <a:gd name="connsiteY428" fmla="*/ 195263 h 1090326"/>
                <a:gd name="connsiteX429" fmla="*/ 446437 w 1090326"/>
                <a:gd name="connsiteY429" fmla="*/ 198787 h 1090326"/>
                <a:gd name="connsiteX430" fmla="*/ 459296 w 1090326"/>
                <a:gd name="connsiteY430" fmla="*/ 183928 h 1090326"/>
                <a:gd name="connsiteX431" fmla="*/ 468059 w 1090326"/>
                <a:gd name="connsiteY431" fmla="*/ 179451 h 1090326"/>
                <a:gd name="connsiteX432" fmla="*/ 481203 w 1090326"/>
                <a:gd name="connsiteY432" fmla="*/ 187262 h 1090326"/>
                <a:gd name="connsiteX433" fmla="*/ 485775 w 1090326"/>
                <a:gd name="connsiteY433" fmla="*/ 195739 h 1090326"/>
                <a:gd name="connsiteX434" fmla="*/ 488156 w 1090326"/>
                <a:gd name="connsiteY434" fmla="*/ 200597 h 1090326"/>
                <a:gd name="connsiteX435" fmla="*/ 492443 w 1090326"/>
                <a:gd name="connsiteY435" fmla="*/ 208502 h 1090326"/>
                <a:gd name="connsiteX436" fmla="*/ 498443 w 1090326"/>
                <a:gd name="connsiteY436" fmla="*/ 219932 h 1090326"/>
                <a:gd name="connsiteX437" fmla="*/ 499872 w 1090326"/>
                <a:gd name="connsiteY437" fmla="*/ 222409 h 1090326"/>
                <a:gd name="connsiteX438" fmla="*/ 503015 w 1090326"/>
                <a:gd name="connsiteY438" fmla="*/ 230505 h 1090326"/>
                <a:gd name="connsiteX439" fmla="*/ 499110 w 1090326"/>
                <a:gd name="connsiteY439" fmla="*/ 240411 h 1090326"/>
                <a:gd name="connsiteX440" fmla="*/ 468059 w 1090326"/>
                <a:gd name="connsiteY440" fmla="*/ 240411 h 1090326"/>
                <a:gd name="connsiteX441" fmla="*/ 457867 w 1090326"/>
                <a:gd name="connsiteY441" fmla="*/ 237649 h 1090326"/>
                <a:gd name="connsiteX442" fmla="*/ 460915 w 1090326"/>
                <a:gd name="connsiteY442" fmla="*/ 245555 h 1090326"/>
                <a:gd name="connsiteX443" fmla="*/ 471773 w 1090326"/>
                <a:gd name="connsiteY443" fmla="*/ 253365 h 1090326"/>
                <a:gd name="connsiteX444" fmla="*/ 486442 w 1090326"/>
                <a:gd name="connsiteY444" fmla="*/ 254794 h 1090326"/>
                <a:gd name="connsiteX445" fmla="*/ 490728 w 1090326"/>
                <a:gd name="connsiteY445" fmla="*/ 254794 h 1090326"/>
                <a:gd name="connsiteX446" fmla="*/ 492728 w 1090326"/>
                <a:gd name="connsiteY446" fmla="*/ 254794 h 1090326"/>
                <a:gd name="connsiteX447" fmla="*/ 451485 w 1090326"/>
                <a:gd name="connsiteY447" fmla="*/ 209931 h 1090326"/>
                <a:gd name="connsiteX448" fmla="*/ 467392 w 1090326"/>
                <a:gd name="connsiteY448" fmla="*/ 214122 h 1090326"/>
                <a:gd name="connsiteX449" fmla="*/ 482822 w 1090326"/>
                <a:gd name="connsiteY449" fmla="*/ 219932 h 1090326"/>
                <a:gd name="connsiteX450" fmla="*/ 488156 w 1090326"/>
                <a:gd name="connsiteY450" fmla="*/ 222314 h 1090326"/>
                <a:gd name="connsiteX451" fmla="*/ 483489 w 1090326"/>
                <a:gd name="connsiteY451" fmla="*/ 213455 h 1090326"/>
                <a:gd name="connsiteX452" fmla="*/ 479108 w 1090326"/>
                <a:gd name="connsiteY452" fmla="*/ 205454 h 1090326"/>
                <a:gd name="connsiteX453" fmla="*/ 476441 w 1090326"/>
                <a:gd name="connsiteY453" fmla="*/ 200120 h 1090326"/>
                <a:gd name="connsiteX454" fmla="*/ 472535 w 1090326"/>
                <a:gd name="connsiteY454" fmla="*/ 192786 h 1090326"/>
                <a:gd name="connsiteX455" fmla="*/ 469011 w 1090326"/>
                <a:gd name="connsiteY455" fmla="*/ 189738 h 1090326"/>
                <a:gd name="connsiteX456" fmla="*/ 466820 w 1090326"/>
                <a:gd name="connsiteY456" fmla="*/ 191167 h 1090326"/>
                <a:gd name="connsiteX457" fmla="*/ 451485 w 1090326"/>
                <a:gd name="connsiteY457" fmla="*/ 210026 h 1090326"/>
                <a:gd name="connsiteX458" fmla="*/ 519970 w 1090326"/>
                <a:gd name="connsiteY458" fmla="*/ 162878 h 1090326"/>
                <a:gd name="connsiteX459" fmla="*/ 533400 w 1090326"/>
                <a:gd name="connsiteY459" fmla="*/ 181451 h 1090326"/>
                <a:gd name="connsiteX460" fmla="*/ 563785 w 1090326"/>
                <a:gd name="connsiteY460" fmla="*/ 163830 h 1090326"/>
                <a:gd name="connsiteX461" fmla="*/ 519875 w 1090326"/>
                <a:gd name="connsiteY461" fmla="*/ 162973 h 1090326"/>
                <a:gd name="connsiteX462" fmla="*/ 508159 w 1090326"/>
                <a:gd name="connsiteY462" fmla="*/ 152305 h 1090326"/>
                <a:gd name="connsiteX463" fmla="*/ 598265 w 1090326"/>
                <a:gd name="connsiteY463" fmla="*/ 154115 h 1090326"/>
                <a:gd name="connsiteX464" fmla="*/ 615506 w 1090326"/>
                <a:gd name="connsiteY464" fmla="*/ 134874 h 1090326"/>
                <a:gd name="connsiteX465" fmla="*/ 585978 w 1090326"/>
                <a:gd name="connsiteY465" fmla="*/ 134588 h 1090326"/>
                <a:gd name="connsiteX466" fmla="*/ 588264 w 1090326"/>
                <a:gd name="connsiteY466" fmla="*/ 130112 h 1090326"/>
                <a:gd name="connsiteX467" fmla="*/ 503682 w 1090326"/>
                <a:gd name="connsiteY467" fmla="*/ 130683 h 1090326"/>
                <a:gd name="connsiteX468" fmla="*/ 493776 w 1090326"/>
                <a:gd name="connsiteY468" fmla="*/ 140970 h 1090326"/>
                <a:gd name="connsiteX469" fmla="*/ 508159 w 1090326"/>
                <a:gd name="connsiteY469" fmla="*/ 152210 h 10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090326" h="1090326">
                  <a:moveTo>
                    <a:pt x="543401" y="1090327"/>
                  </a:moveTo>
                  <a:cubicBezTo>
                    <a:pt x="542258" y="1090327"/>
                    <a:pt x="541115" y="1090327"/>
                    <a:pt x="539972" y="1090327"/>
                  </a:cubicBezTo>
                  <a:lnTo>
                    <a:pt x="536924" y="1090327"/>
                  </a:lnTo>
                  <a:cubicBezTo>
                    <a:pt x="334613" y="1087850"/>
                    <a:pt x="152114" y="975455"/>
                    <a:pt x="60389" y="796957"/>
                  </a:cubicBezTo>
                  <a:cubicBezTo>
                    <a:pt x="22955" y="724186"/>
                    <a:pt x="0" y="673894"/>
                    <a:pt x="0" y="560451"/>
                  </a:cubicBezTo>
                  <a:lnTo>
                    <a:pt x="0" y="0"/>
                  </a:lnTo>
                  <a:lnTo>
                    <a:pt x="1090327" y="0"/>
                  </a:lnTo>
                  <a:lnTo>
                    <a:pt x="1090327" y="549878"/>
                  </a:lnTo>
                  <a:cubicBezTo>
                    <a:pt x="1090327" y="659606"/>
                    <a:pt x="1055560" y="764381"/>
                    <a:pt x="987076" y="861155"/>
                  </a:cubicBezTo>
                  <a:cubicBezTo>
                    <a:pt x="885444" y="1004697"/>
                    <a:pt x="719614" y="1090327"/>
                    <a:pt x="543497" y="1090327"/>
                  </a:cubicBezTo>
                  <a:close/>
                  <a:moveTo>
                    <a:pt x="537020" y="1079945"/>
                  </a:moveTo>
                  <a:cubicBezTo>
                    <a:pt x="538067" y="1079945"/>
                    <a:pt x="539210" y="1079945"/>
                    <a:pt x="540353" y="1079945"/>
                  </a:cubicBezTo>
                  <a:lnTo>
                    <a:pt x="543401" y="1079945"/>
                  </a:lnTo>
                  <a:cubicBezTo>
                    <a:pt x="716185" y="1079945"/>
                    <a:pt x="878872" y="995934"/>
                    <a:pt x="978599" y="855155"/>
                  </a:cubicBezTo>
                  <a:cubicBezTo>
                    <a:pt x="1045845" y="760190"/>
                    <a:pt x="1079945" y="657415"/>
                    <a:pt x="1079945" y="549878"/>
                  </a:cubicBezTo>
                  <a:lnTo>
                    <a:pt x="1079945" y="10287"/>
                  </a:lnTo>
                  <a:lnTo>
                    <a:pt x="10192" y="10287"/>
                  </a:lnTo>
                  <a:lnTo>
                    <a:pt x="10192" y="560261"/>
                  </a:lnTo>
                  <a:cubicBezTo>
                    <a:pt x="10192" y="671322"/>
                    <a:pt x="32671" y="720662"/>
                    <a:pt x="69437" y="792099"/>
                  </a:cubicBezTo>
                  <a:cubicBezTo>
                    <a:pt x="159449" y="967169"/>
                    <a:pt x="338519" y="1077468"/>
                    <a:pt x="536924" y="1079849"/>
                  </a:cubicBezTo>
                  <a:lnTo>
                    <a:pt x="536924" y="1079849"/>
                  </a:lnTo>
                  <a:close/>
                  <a:moveTo>
                    <a:pt x="544354" y="994124"/>
                  </a:moveTo>
                  <a:lnTo>
                    <a:pt x="539401" y="975646"/>
                  </a:lnTo>
                  <a:cubicBezTo>
                    <a:pt x="537686" y="969264"/>
                    <a:pt x="525399" y="947642"/>
                    <a:pt x="519303" y="937927"/>
                  </a:cubicBezTo>
                  <a:cubicBezTo>
                    <a:pt x="513017" y="928021"/>
                    <a:pt x="507873" y="926402"/>
                    <a:pt x="499300" y="923544"/>
                  </a:cubicBezTo>
                  <a:cubicBezTo>
                    <a:pt x="496538" y="922592"/>
                    <a:pt x="493490" y="921639"/>
                    <a:pt x="490252" y="920306"/>
                  </a:cubicBezTo>
                  <a:cubicBezTo>
                    <a:pt x="473012" y="913162"/>
                    <a:pt x="459677" y="913352"/>
                    <a:pt x="442817" y="913638"/>
                  </a:cubicBezTo>
                  <a:cubicBezTo>
                    <a:pt x="438912" y="913638"/>
                    <a:pt x="434912" y="913733"/>
                    <a:pt x="430625" y="913733"/>
                  </a:cubicBezTo>
                  <a:lnTo>
                    <a:pt x="416528" y="913733"/>
                  </a:lnTo>
                  <a:cubicBezTo>
                    <a:pt x="416528" y="913733"/>
                    <a:pt x="427292" y="904685"/>
                    <a:pt x="427292" y="904685"/>
                  </a:cubicBezTo>
                  <a:cubicBezTo>
                    <a:pt x="427577" y="904494"/>
                    <a:pt x="452057" y="883920"/>
                    <a:pt x="464915" y="868585"/>
                  </a:cubicBezTo>
                  <a:cubicBezTo>
                    <a:pt x="478441" y="852583"/>
                    <a:pt x="488252" y="838105"/>
                    <a:pt x="494348" y="825437"/>
                  </a:cubicBezTo>
                  <a:lnTo>
                    <a:pt x="482441" y="819340"/>
                  </a:lnTo>
                  <a:cubicBezTo>
                    <a:pt x="481394" y="821150"/>
                    <a:pt x="480346" y="822960"/>
                    <a:pt x="479298" y="824865"/>
                  </a:cubicBezTo>
                  <a:cubicBezTo>
                    <a:pt x="473869" y="834581"/>
                    <a:pt x="468154" y="844582"/>
                    <a:pt x="458724" y="854869"/>
                  </a:cubicBezTo>
                  <a:cubicBezTo>
                    <a:pt x="443198" y="871823"/>
                    <a:pt x="419005" y="887540"/>
                    <a:pt x="406622" y="892112"/>
                  </a:cubicBezTo>
                  <a:lnTo>
                    <a:pt x="408432" y="935450"/>
                  </a:lnTo>
                  <a:lnTo>
                    <a:pt x="325946" y="868871"/>
                  </a:lnTo>
                  <a:lnTo>
                    <a:pt x="372237" y="810959"/>
                  </a:lnTo>
                  <a:lnTo>
                    <a:pt x="374618" y="810959"/>
                  </a:lnTo>
                  <a:cubicBezTo>
                    <a:pt x="384620" y="810482"/>
                    <a:pt x="395954" y="804863"/>
                    <a:pt x="409099" y="798481"/>
                  </a:cubicBezTo>
                  <a:lnTo>
                    <a:pt x="415671" y="795242"/>
                  </a:lnTo>
                  <a:cubicBezTo>
                    <a:pt x="426434" y="790004"/>
                    <a:pt x="435959" y="785432"/>
                    <a:pt x="441865" y="779717"/>
                  </a:cubicBezTo>
                  <a:lnTo>
                    <a:pt x="423577" y="752094"/>
                  </a:lnTo>
                  <a:lnTo>
                    <a:pt x="427006" y="749141"/>
                  </a:lnTo>
                  <a:cubicBezTo>
                    <a:pt x="429482" y="746951"/>
                    <a:pt x="432911" y="744760"/>
                    <a:pt x="436912" y="742093"/>
                  </a:cubicBezTo>
                  <a:cubicBezTo>
                    <a:pt x="448532" y="734473"/>
                    <a:pt x="464344" y="723995"/>
                    <a:pt x="469202" y="708565"/>
                  </a:cubicBezTo>
                  <a:cubicBezTo>
                    <a:pt x="473964" y="693515"/>
                    <a:pt x="470916" y="681038"/>
                    <a:pt x="466344" y="667417"/>
                  </a:cubicBezTo>
                  <a:lnTo>
                    <a:pt x="435388" y="692277"/>
                  </a:lnTo>
                  <a:lnTo>
                    <a:pt x="428625" y="677609"/>
                  </a:lnTo>
                  <a:lnTo>
                    <a:pt x="357950" y="718757"/>
                  </a:lnTo>
                  <a:lnTo>
                    <a:pt x="407384" y="744284"/>
                  </a:lnTo>
                  <a:lnTo>
                    <a:pt x="368427" y="803529"/>
                  </a:lnTo>
                  <a:lnTo>
                    <a:pt x="365474" y="765715"/>
                  </a:lnTo>
                  <a:lnTo>
                    <a:pt x="321945" y="742283"/>
                  </a:lnTo>
                  <a:lnTo>
                    <a:pt x="323660" y="810006"/>
                  </a:lnTo>
                  <a:lnTo>
                    <a:pt x="355473" y="826770"/>
                  </a:lnTo>
                  <a:lnTo>
                    <a:pt x="286893" y="839819"/>
                  </a:lnTo>
                  <a:lnTo>
                    <a:pt x="282512" y="758000"/>
                  </a:lnTo>
                  <a:lnTo>
                    <a:pt x="248126" y="777431"/>
                  </a:lnTo>
                  <a:lnTo>
                    <a:pt x="249079" y="820198"/>
                  </a:lnTo>
                  <a:lnTo>
                    <a:pt x="210598" y="758095"/>
                  </a:lnTo>
                  <a:lnTo>
                    <a:pt x="265843" y="724186"/>
                  </a:lnTo>
                  <a:lnTo>
                    <a:pt x="230315" y="714470"/>
                  </a:lnTo>
                  <a:lnTo>
                    <a:pt x="200882" y="739235"/>
                  </a:lnTo>
                  <a:lnTo>
                    <a:pt x="217646" y="672465"/>
                  </a:lnTo>
                  <a:lnTo>
                    <a:pt x="310325" y="696087"/>
                  </a:lnTo>
                  <a:lnTo>
                    <a:pt x="362331" y="666940"/>
                  </a:lnTo>
                  <a:lnTo>
                    <a:pt x="337566" y="658273"/>
                  </a:lnTo>
                  <a:lnTo>
                    <a:pt x="467868" y="540639"/>
                  </a:lnTo>
                  <a:lnTo>
                    <a:pt x="457105" y="459391"/>
                  </a:lnTo>
                  <a:lnTo>
                    <a:pt x="454628" y="459391"/>
                  </a:lnTo>
                  <a:lnTo>
                    <a:pt x="445008" y="543973"/>
                  </a:lnTo>
                  <a:lnTo>
                    <a:pt x="354140" y="620744"/>
                  </a:lnTo>
                  <a:lnTo>
                    <a:pt x="392430" y="455200"/>
                  </a:lnTo>
                  <a:lnTo>
                    <a:pt x="386715" y="453676"/>
                  </a:lnTo>
                  <a:lnTo>
                    <a:pt x="335185" y="641033"/>
                  </a:lnTo>
                  <a:lnTo>
                    <a:pt x="231553" y="657511"/>
                  </a:lnTo>
                  <a:lnTo>
                    <a:pt x="340995" y="434435"/>
                  </a:lnTo>
                  <a:lnTo>
                    <a:pt x="337090" y="431006"/>
                  </a:lnTo>
                  <a:lnTo>
                    <a:pt x="214503" y="651320"/>
                  </a:lnTo>
                  <a:lnTo>
                    <a:pt x="134207" y="603790"/>
                  </a:lnTo>
                  <a:lnTo>
                    <a:pt x="304229" y="381762"/>
                  </a:lnTo>
                  <a:lnTo>
                    <a:pt x="303371" y="380143"/>
                  </a:lnTo>
                  <a:lnTo>
                    <a:pt x="131254" y="578453"/>
                  </a:lnTo>
                  <a:lnTo>
                    <a:pt x="131254" y="443484"/>
                  </a:lnTo>
                  <a:lnTo>
                    <a:pt x="280892" y="325374"/>
                  </a:lnTo>
                  <a:lnTo>
                    <a:pt x="131254" y="427196"/>
                  </a:lnTo>
                  <a:lnTo>
                    <a:pt x="131254" y="334899"/>
                  </a:lnTo>
                  <a:lnTo>
                    <a:pt x="284321" y="258604"/>
                  </a:lnTo>
                  <a:lnTo>
                    <a:pt x="131254" y="325374"/>
                  </a:lnTo>
                  <a:lnTo>
                    <a:pt x="131254" y="234220"/>
                  </a:lnTo>
                  <a:lnTo>
                    <a:pt x="286607" y="198025"/>
                  </a:lnTo>
                  <a:lnTo>
                    <a:pt x="131254" y="225457"/>
                  </a:lnTo>
                  <a:lnTo>
                    <a:pt x="131254" y="138970"/>
                  </a:lnTo>
                  <a:lnTo>
                    <a:pt x="299085" y="150400"/>
                  </a:lnTo>
                  <a:lnTo>
                    <a:pt x="299085" y="130302"/>
                  </a:lnTo>
                  <a:lnTo>
                    <a:pt x="304324" y="130302"/>
                  </a:lnTo>
                  <a:cubicBezTo>
                    <a:pt x="312801" y="130493"/>
                    <a:pt x="330327" y="133160"/>
                    <a:pt x="344138" y="139922"/>
                  </a:cubicBezTo>
                  <a:cubicBezTo>
                    <a:pt x="362712" y="148971"/>
                    <a:pt x="373666" y="156781"/>
                    <a:pt x="382238" y="174117"/>
                  </a:cubicBezTo>
                  <a:cubicBezTo>
                    <a:pt x="386429" y="182594"/>
                    <a:pt x="388906" y="189071"/>
                    <a:pt x="388906" y="197358"/>
                  </a:cubicBezTo>
                  <a:lnTo>
                    <a:pt x="388906" y="278797"/>
                  </a:lnTo>
                  <a:cubicBezTo>
                    <a:pt x="389382" y="288512"/>
                    <a:pt x="395573" y="313849"/>
                    <a:pt x="411575" y="328994"/>
                  </a:cubicBezTo>
                  <a:cubicBezTo>
                    <a:pt x="418624" y="335661"/>
                    <a:pt x="428054" y="341186"/>
                    <a:pt x="434816" y="343948"/>
                  </a:cubicBezTo>
                  <a:lnTo>
                    <a:pt x="434816" y="322612"/>
                  </a:lnTo>
                  <a:lnTo>
                    <a:pt x="454343" y="322612"/>
                  </a:lnTo>
                  <a:cubicBezTo>
                    <a:pt x="455105" y="318707"/>
                    <a:pt x="456152" y="314706"/>
                    <a:pt x="457676" y="309753"/>
                  </a:cubicBezTo>
                  <a:cubicBezTo>
                    <a:pt x="460534" y="300323"/>
                    <a:pt x="464820" y="292513"/>
                    <a:pt x="469392" y="284321"/>
                  </a:cubicBezTo>
                  <a:lnTo>
                    <a:pt x="471964" y="279654"/>
                  </a:lnTo>
                  <a:cubicBezTo>
                    <a:pt x="474155" y="275558"/>
                    <a:pt x="477393" y="270224"/>
                    <a:pt x="480536" y="265271"/>
                  </a:cubicBezTo>
                  <a:cubicBezTo>
                    <a:pt x="475964" y="265176"/>
                    <a:pt x="471107" y="264700"/>
                    <a:pt x="467392" y="263081"/>
                  </a:cubicBezTo>
                  <a:cubicBezTo>
                    <a:pt x="460248" y="260128"/>
                    <a:pt x="455200" y="256318"/>
                    <a:pt x="451961" y="251555"/>
                  </a:cubicBezTo>
                  <a:cubicBezTo>
                    <a:pt x="447199" y="244602"/>
                    <a:pt x="445961" y="237839"/>
                    <a:pt x="447961" y="230219"/>
                  </a:cubicBezTo>
                  <a:lnTo>
                    <a:pt x="449199" y="225457"/>
                  </a:lnTo>
                  <a:lnTo>
                    <a:pt x="454057" y="226600"/>
                  </a:lnTo>
                  <a:cubicBezTo>
                    <a:pt x="456343" y="227076"/>
                    <a:pt x="467963" y="229743"/>
                    <a:pt x="471011" y="230981"/>
                  </a:cubicBezTo>
                  <a:cubicBezTo>
                    <a:pt x="477203" y="232886"/>
                    <a:pt x="483203" y="233839"/>
                    <a:pt x="487109" y="233744"/>
                  </a:cubicBezTo>
                  <a:cubicBezTo>
                    <a:pt x="484442" y="232505"/>
                    <a:pt x="481775" y="231267"/>
                    <a:pt x="478346" y="229838"/>
                  </a:cubicBezTo>
                  <a:cubicBezTo>
                    <a:pt x="472535" y="227457"/>
                    <a:pt x="469392" y="226124"/>
                    <a:pt x="463677" y="224314"/>
                  </a:cubicBezTo>
                  <a:cubicBezTo>
                    <a:pt x="456438" y="222028"/>
                    <a:pt x="452247" y="220980"/>
                    <a:pt x="444627" y="219551"/>
                  </a:cubicBezTo>
                  <a:lnTo>
                    <a:pt x="443484" y="221266"/>
                  </a:lnTo>
                  <a:lnTo>
                    <a:pt x="442436" y="219170"/>
                  </a:lnTo>
                  <a:cubicBezTo>
                    <a:pt x="433007" y="217456"/>
                    <a:pt x="427768" y="216599"/>
                    <a:pt x="417290" y="217075"/>
                  </a:cubicBezTo>
                  <a:lnTo>
                    <a:pt x="416814" y="206788"/>
                  </a:lnTo>
                  <a:cubicBezTo>
                    <a:pt x="426339" y="206312"/>
                    <a:pt x="431959" y="206978"/>
                    <a:pt x="439007" y="208121"/>
                  </a:cubicBezTo>
                  <a:cubicBezTo>
                    <a:pt x="437960" y="205835"/>
                    <a:pt x="436531" y="203073"/>
                    <a:pt x="435197" y="200501"/>
                  </a:cubicBezTo>
                  <a:cubicBezTo>
                    <a:pt x="432530" y="195358"/>
                    <a:pt x="429768" y="190119"/>
                    <a:pt x="428530" y="185642"/>
                  </a:cubicBezTo>
                  <a:cubicBezTo>
                    <a:pt x="427958" y="183356"/>
                    <a:pt x="427292" y="181261"/>
                    <a:pt x="426625" y="179165"/>
                  </a:cubicBezTo>
                  <a:cubicBezTo>
                    <a:pt x="423767" y="169736"/>
                    <a:pt x="421100" y="160782"/>
                    <a:pt x="425291" y="148400"/>
                  </a:cubicBezTo>
                  <a:cubicBezTo>
                    <a:pt x="428339" y="139351"/>
                    <a:pt x="436912" y="133064"/>
                    <a:pt x="450056" y="130302"/>
                  </a:cubicBezTo>
                  <a:cubicBezTo>
                    <a:pt x="457581" y="128683"/>
                    <a:pt x="462629" y="130016"/>
                    <a:pt x="468535" y="131540"/>
                  </a:cubicBezTo>
                  <a:lnTo>
                    <a:pt x="472250" y="132493"/>
                  </a:lnTo>
                  <a:cubicBezTo>
                    <a:pt x="476726" y="133541"/>
                    <a:pt x="480346" y="134588"/>
                    <a:pt x="483965" y="136017"/>
                  </a:cubicBezTo>
                  <a:lnTo>
                    <a:pt x="498539" y="120777"/>
                  </a:lnTo>
                  <a:lnTo>
                    <a:pt x="604457" y="120110"/>
                  </a:lnTo>
                  <a:lnTo>
                    <a:pt x="601980" y="124778"/>
                  </a:lnTo>
                  <a:lnTo>
                    <a:pt x="637604" y="125063"/>
                  </a:lnTo>
                  <a:lnTo>
                    <a:pt x="595313" y="172212"/>
                  </a:lnTo>
                  <a:lnTo>
                    <a:pt x="633508" y="226886"/>
                  </a:lnTo>
                  <a:lnTo>
                    <a:pt x="608076" y="245555"/>
                  </a:lnTo>
                  <a:lnTo>
                    <a:pt x="633127" y="281654"/>
                  </a:lnTo>
                  <a:lnTo>
                    <a:pt x="605123" y="283274"/>
                  </a:lnTo>
                  <a:lnTo>
                    <a:pt x="608743" y="322707"/>
                  </a:lnTo>
                  <a:lnTo>
                    <a:pt x="622745" y="322993"/>
                  </a:lnTo>
                  <a:lnTo>
                    <a:pt x="638842" y="345567"/>
                  </a:lnTo>
                  <a:cubicBezTo>
                    <a:pt x="656177" y="343757"/>
                    <a:pt x="668846" y="339947"/>
                    <a:pt x="676561" y="334042"/>
                  </a:cubicBezTo>
                  <a:cubicBezTo>
                    <a:pt x="690944" y="323088"/>
                    <a:pt x="698278" y="304895"/>
                    <a:pt x="698849" y="278606"/>
                  </a:cubicBezTo>
                  <a:lnTo>
                    <a:pt x="698849" y="197358"/>
                  </a:lnTo>
                  <a:cubicBezTo>
                    <a:pt x="698849" y="186881"/>
                    <a:pt x="700564" y="183356"/>
                    <a:pt x="703517" y="177927"/>
                  </a:cubicBezTo>
                  <a:cubicBezTo>
                    <a:pt x="704088" y="176784"/>
                    <a:pt x="704850" y="175546"/>
                    <a:pt x="705517" y="174117"/>
                  </a:cubicBezTo>
                  <a:cubicBezTo>
                    <a:pt x="714661" y="155639"/>
                    <a:pt x="726281" y="145352"/>
                    <a:pt x="744379" y="139637"/>
                  </a:cubicBezTo>
                  <a:cubicBezTo>
                    <a:pt x="746189" y="139065"/>
                    <a:pt x="748189" y="138398"/>
                    <a:pt x="750284" y="137636"/>
                  </a:cubicBezTo>
                  <a:cubicBezTo>
                    <a:pt x="760857" y="134017"/>
                    <a:pt x="774287" y="129540"/>
                    <a:pt x="784003" y="130397"/>
                  </a:cubicBezTo>
                  <a:lnTo>
                    <a:pt x="788670" y="130778"/>
                  </a:lnTo>
                  <a:lnTo>
                    <a:pt x="788670" y="150400"/>
                  </a:lnTo>
                  <a:lnTo>
                    <a:pt x="956501" y="138970"/>
                  </a:lnTo>
                  <a:lnTo>
                    <a:pt x="956501" y="226124"/>
                  </a:lnTo>
                  <a:lnTo>
                    <a:pt x="801624" y="198215"/>
                  </a:lnTo>
                  <a:lnTo>
                    <a:pt x="956501" y="234315"/>
                  </a:lnTo>
                  <a:lnTo>
                    <a:pt x="956501" y="325469"/>
                  </a:lnTo>
                  <a:lnTo>
                    <a:pt x="803434" y="258699"/>
                  </a:lnTo>
                  <a:lnTo>
                    <a:pt x="956501" y="334994"/>
                  </a:lnTo>
                  <a:lnTo>
                    <a:pt x="956501" y="427292"/>
                  </a:lnTo>
                  <a:lnTo>
                    <a:pt x="806863" y="325469"/>
                  </a:lnTo>
                  <a:lnTo>
                    <a:pt x="956501" y="443579"/>
                  </a:lnTo>
                  <a:lnTo>
                    <a:pt x="956501" y="578549"/>
                  </a:lnTo>
                  <a:lnTo>
                    <a:pt x="784574" y="380429"/>
                  </a:lnTo>
                  <a:lnTo>
                    <a:pt x="783908" y="381667"/>
                  </a:lnTo>
                  <a:lnTo>
                    <a:pt x="953452" y="603885"/>
                  </a:lnTo>
                  <a:lnTo>
                    <a:pt x="873157" y="651415"/>
                  </a:lnTo>
                  <a:lnTo>
                    <a:pt x="750570" y="431101"/>
                  </a:lnTo>
                  <a:lnTo>
                    <a:pt x="746665" y="434531"/>
                  </a:lnTo>
                  <a:lnTo>
                    <a:pt x="853250" y="657701"/>
                  </a:lnTo>
                  <a:lnTo>
                    <a:pt x="748379" y="639318"/>
                  </a:lnTo>
                  <a:lnTo>
                    <a:pt x="700945" y="453962"/>
                  </a:lnTo>
                  <a:lnTo>
                    <a:pt x="695516" y="455676"/>
                  </a:lnTo>
                  <a:lnTo>
                    <a:pt x="733425" y="620459"/>
                  </a:lnTo>
                  <a:lnTo>
                    <a:pt x="640652" y="544259"/>
                  </a:lnTo>
                  <a:lnTo>
                    <a:pt x="631317" y="459486"/>
                  </a:lnTo>
                  <a:lnTo>
                    <a:pt x="628841" y="459486"/>
                  </a:lnTo>
                  <a:lnTo>
                    <a:pt x="617792" y="540163"/>
                  </a:lnTo>
                  <a:lnTo>
                    <a:pt x="750094" y="658368"/>
                  </a:lnTo>
                  <a:lnTo>
                    <a:pt x="725424" y="667131"/>
                  </a:lnTo>
                  <a:lnTo>
                    <a:pt x="777431" y="696278"/>
                  </a:lnTo>
                  <a:lnTo>
                    <a:pt x="870109" y="672656"/>
                  </a:lnTo>
                  <a:lnTo>
                    <a:pt x="886873" y="739426"/>
                  </a:lnTo>
                  <a:lnTo>
                    <a:pt x="857441" y="714661"/>
                  </a:lnTo>
                  <a:lnTo>
                    <a:pt x="821912" y="724376"/>
                  </a:lnTo>
                  <a:lnTo>
                    <a:pt x="877157" y="758381"/>
                  </a:lnTo>
                  <a:lnTo>
                    <a:pt x="838676" y="820388"/>
                  </a:lnTo>
                  <a:lnTo>
                    <a:pt x="839629" y="777621"/>
                  </a:lnTo>
                  <a:lnTo>
                    <a:pt x="805244" y="758190"/>
                  </a:lnTo>
                  <a:lnTo>
                    <a:pt x="800862" y="840010"/>
                  </a:lnTo>
                  <a:lnTo>
                    <a:pt x="732282" y="826961"/>
                  </a:lnTo>
                  <a:lnTo>
                    <a:pt x="764096" y="810197"/>
                  </a:lnTo>
                  <a:lnTo>
                    <a:pt x="765810" y="742474"/>
                  </a:lnTo>
                  <a:lnTo>
                    <a:pt x="722281" y="765905"/>
                  </a:lnTo>
                  <a:lnTo>
                    <a:pt x="719328" y="803720"/>
                  </a:lnTo>
                  <a:lnTo>
                    <a:pt x="680371" y="744474"/>
                  </a:lnTo>
                  <a:lnTo>
                    <a:pt x="729806" y="718947"/>
                  </a:lnTo>
                  <a:lnTo>
                    <a:pt x="659130" y="677799"/>
                  </a:lnTo>
                  <a:lnTo>
                    <a:pt x="652177" y="692468"/>
                  </a:lnTo>
                  <a:lnTo>
                    <a:pt x="620649" y="667036"/>
                  </a:lnTo>
                  <a:cubicBezTo>
                    <a:pt x="614077" y="680847"/>
                    <a:pt x="613505" y="693039"/>
                    <a:pt x="618458" y="708851"/>
                  </a:cubicBezTo>
                  <a:cubicBezTo>
                    <a:pt x="623602" y="725329"/>
                    <a:pt x="637127" y="733997"/>
                    <a:pt x="650177" y="742379"/>
                  </a:cubicBezTo>
                  <a:cubicBezTo>
                    <a:pt x="653701" y="744665"/>
                    <a:pt x="657130" y="746855"/>
                    <a:pt x="660368" y="749141"/>
                  </a:cubicBezTo>
                  <a:lnTo>
                    <a:pt x="664369" y="751999"/>
                  </a:lnTo>
                  <a:lnTo>
                    <a:pt x="645890" y="779907"/>
                  </a:lnTo>
                  <a:cubicBezTo>
                    <a:pt x="652558" y="785717"/>
                    <a:pt x="664464" y="791813"/>
                    <a:pt x="676180" y="797528"/>
                  </a:cubicBezTo>
                  <a:cubicBezTo>
                    <a:pt x="693325" y="805910"/>
                    <a:pt x="707517" y="811340"/>
                    <a:pt x="712851" y="811149"/>
                  </a:cubicBezTo>
                  <a:lnTo>
                    <a:pt x="715423" y="811149"/>
                  </a:lnTo>
                  <a:cubicBezTo>
                    <a:pt x="715423" y="811149"/>
                    <a:pt x="761810" y="869156"/>
                    <a:pt x="761810" y="869156"/>
                  </a:cubicBezTo>
                  <a:lnTo>
                    <a:pt x="679323" y="935736"/>
                  </a:lnTo>
                  <a:lnTo>
                    <a:pt x="681133" y="892683"/>
                  </a:lnTo>
                  <a:cubicBezTo>
                    <a:pt x="665893" y="888397"/>
                    <a:pt x="647224" y="874967"/>
                    <a:pt x="629031" y="855155"/>
                  </a:cubicBezTo>
                  <a:cubicBezTo>
                    <a:pt x="618077" y="843153"/>
                    <a:pt x="610648" y="829913"/>
                    <a:pt x="605219" y="819722"/>
                  </a:cubicBezTo>
                  <a:lnTo>
                    <a:pt x="593884" y="825532"/>
                  </a:lnTo>
                  <a:cubicBezTo>
                    <a:pt x="599789" y="836486"/>
                    <a:pt x="613410" y="861251"/>
                    <a:pt x="622268" y="868109"/>
                  </a:cubicBezTo>
                  <a:cubicBezTo>
                    <a:pt x="632841" y="876490"/>
                    <a:pt x="659987" y="904208"/>
                    <a:pt x="661130" y="905351"/>
                  </a:cubicBezTo>
                  <a:lnTo>
                    <a:pt x="669703" y="914114"/>
                  </a:lnTo>
                  <a:lnTo>
                    <a:pt x="650367" y="914114"/>
                  </a:lnTo>
                  <a:cubicBezTo>
                    <a:pt x="633032" y="913924"/>
                    <a:pt x="616649" y="913829"/>
                    <a:pt x="597789" y="921449"/>
                  </a:cubicBezTo>
                  <a:cubicBezTo>
                    <a:pt x="584645" y="926783"/>
                    <a:pt x="577406" y="929735"/>
                    <a:pt x="568071" y="939165"/>
                  </a:cubicBezTo>
                  <a:cubicBezTo>
                    <a:pt x="556641" y="950595"/>
                    <a:pt x="551783" y="964883"/>
                    <a:pt x="548735" y="976027"/>
                  </a:cubicBezTo>
                  <a:lnTo>
                    <a:pt x="543782" y="994505"/>
                  </a:lnTo>
                  <a:close/>
                  <a:moveTo>
                    <a:pt x="452247" y="903161"/>
                  </a:moveTo>
                  <a:cubicBezTo>
                    <a:pt x="465773" y="903161"/>
                    <a:pt x="478631" y="904208"/>
                    <a:pt x="494252" y="910685"/>
                  </a:cubicBezTo>
                  <a:cubicBezTo>
                    <a:pt x="497205" y="911924"/>
                    <a:pt x="499967" y="912876"/>
                    <a:pt x="502634" y="913638"/>
                  </a:cubicBezTo>
                  <a:cubicBezTo>
                    <a:pt x="511874" y="916686"/>
                    <a:pt x="519875" y="919353"/>
                    <a:pt x="528161" y="932307"/>
                  </a:cubicBezTo>
                  <a:cubicBezTo>
                    <a:pt x="528257" y="932498"/>
                    <a:pt x="537401" y="947357"/>
                    <a:pt x="543687" y="959739"/>
                  </a:cubicBezTo>
                  <a:cubicBezTo>
                    <a:pt x="547307" y="950309"/>
                    <a:pt x="552641" y="940308"/>
                    <a:pt x="561499" y="931450"/>
                  </a:cubicBezTo>
                  <a:cubicBezTo>
                    <a:pt x="572357" y="920591"/>
                    <a:pt x="581216" y="916972"/>
                    <a:pt x="594646" y="911543"/>
                  </a:cubicBezTo>
                  <a:cubicBezTo>
                    <a:pt x="613315" y="904018"/>
                    <a:pt x="629793" y="903351"/>
                    <a:pt x="645795" y="903351"/>
                  </a:cubicBezTo>
                  <a:cubicBezTo>
                    <a:pt x="636746" y="894302"/>
                    <a:pt x="623126" y="880967"/>
                    <a:pt x="616649" y="875824"/>
                  </a:cubicBezTo>
                  <a:cubicBezTo>
                    <a:pt x="606838" y="868109"/>
                    <a:pt x="594265" y="846106"/>
                    <a:pt x="584454" y="827818"/>
                  </a:cubicBezTo>
                  <a:lnTo>
                    <a:pt x="580644" y="820865"/>
                  </a:lnTo>
                  <a:lnTo>
                    <a:pt x="610362" y="805625"/>
                  </a:lnTo>
                  <a:lnTo>
                    <a:pt x="614077" y="812483"/>
                  </a:lnTo>
                  <a:cubicBezTo>
                    <a:pt x="619411" y="822388"/>
                    <a:pt x="626650" y="836009"/>
                    <a:pt x="637508" y="847820"/>
                  </a:cubicBezTo>
                  <a:cubicBezTo>
                    <a:pt x="655701" y="867632"/>
                    <a:pt x="674656" y="880872"/>
                    <a:pt x="688181" y="883158"/>
                  </a:cubicBezTo>
                  <a:lnTo>
                    <a:pt x="692658" y="883920"/>
                  </a:lnTo>
                  <a:lnTo>
                    <a:pt x="691420" y="913067"/>
                  </a:lnTo>
                  <a:lnTo>
                    <a:pt x="748189" y="867251"/>
                  </a:lnTo>
                  <a:lnTo>
                    <a:pt x="711137" y="820960"/>
                  </a:lnTo>
                  <a:cubicBezTo>
                    <a:pt x="700850" y="819722"/>
                    <a:pt x="682847" y="811530"/>
                    <a:pt x="672465" y="806482"/>
                  </a:cubicBezTo>
                  <a:cubicBezTo>
                    <a:pt x="657320" y="799052"/>
                    <a:pt x="643128" y="791813"/>
                    <a:pt x="636175" y="783622"/>
                  </a:cubicBezTo>
                  <a:lnTo>
                    <a:pt x="633698" y="780669"/>
                  </a:lnTo>
                  <a:lnTo>
                    <a:pt x="651034" y="754475"/>
                  </a:lnTo>
                  <a:cubicBezTo>
                    <a:pt x="649129" y="753237"/>
                    <a:pt x="647224" y="751999"/>
                    <a:pt x="645319" y="750761"/>
                  </a:cubicBezTo>
                  <a:cubicBezTo>
                    <a:pt x="631412" y="741807"/>
                    <a:pt x="615601" y="731711"/>
                    <a:pt x="609410" y="711613"/>
                  </a:cubicBezTo>
                  <a:cubicBezTo>
                    <a:pt x="603028" y="691039"/>
                    <a:pt x="604742" y="675037"/>
                    <a:pt x="615315" y="656273"/>
                  </a:cubicBezTo>
                  <a:lnTo>
                    <a:pt x="618268" y="651034"/>
                  </a:lnTo>
                  <a:lnTo>
                    <a:pt x="649224" y="675989"/>
                  </a:lnTo>
                  <a:lnTo>
                    <a:pt x="655320" y="662940"/>
                  </a:lnTo>
                  <a:lnTo>
                    <a:pt x="751904" y="719138"/>
                  </a:lnTo>
                  <a:lnTo>
                    <a:pt x="695992" y="747998"/>
                  </a:lnTo>
                  <a:lnTo>
                    <a:pt x="712184" y="772668"/>
                  </a:lnTo>
                  <a:lnTo>
                    <a:pt x="713232" y="759143"/>
                  </a:lnTo>
                  <a:lnTo>
                    <a:pt x="777240" y="724662"/>
                  </a:lnTo>
                  <a:lnTo>
                    <a:pt x="774859" y="816102"/>
                  </a:lnTo>
                  <a:lnTo>
                    <a:pt x="763715" y="821912"/>
                  </a:lnTo>
                  <a:lnTo>
                    <a:pt x="791813" y="827246"/>
                  </a:lnTo>
                  <a:lnTo>
                    <a:pt x="796481" y="740664"/>
                  </a:lnTo>
                  <a:lnTo>
                    <a:pt x="850678" y="771239"/>
                  </a:lnTo>
                  <a:lnTo>
                    <a:pt x="850392" y="782479"/>
                  </a:lnTo>
                  <a:lnTo>
                    <a:pt x="863537" y="761238"/>
                  </a:lnTo>
                  <a:lnTo>
                    <a:pt x="796862" y="720281"/>
                  </a:lnTo>
                  <a:lnTo>
                    <a:pt x="860489" y="702850"/>
                  </a:lnTo>
                  <a:lnTo>
                    <a:pt x="869728" y="710660"/>
                  </a:lnTo>
                  <a:lnTo>
                    <a:pt x="863251" y="684752"/>
                  </a:lnTo>
                  <a:lnTo>
                    <a:pt x="776573" y="706850"/>
                  </a:lnTo>
                  <a:lnTo>
                    <a:pt x="701135" y="664655"/>
                  </a:lnTo>
                  <a:lnTo>
                    <a:pt x="730853" y="654177"/>
                  </a:lnTo>
                  <a:lnTo>
                    <a:pt x="607409" y="543878"/>
                  </a:lnTo>
                  <a:lnTo>
                    <a:pt x="620459" y="448913"/>
                  </a:lnTo>
                  <a:lnTo>
                    <a:pt x="641128" y="448913"/>
                  </a:lnTo>
                  <a:lnTo>
                    <a:pt x="651034" y="538734"/>
                  </a:lnTo>
                  <a:lnTo>
                    <a:pt x="717233" y="593122"/>
                  </a:lnTo>
                  <a:lnTo>
                    <a:pt x="683990" y="448532"/>
                  </a:lnTo>
                  <a:lnTo>
                    <a:pt x="708851" y="440817"/>
                  </a:lnTo>
                  <a:lnTo>
                    <a:pt x="757333" y="630174"/>
                  </a:lnTo>
                  <a:lnTo>
                    <a:pt x="836009" y="643985"/>
                  </a:lnTo>
                  <a:lnTo>
                    <a:pt x="734663" y="431768"/>
                  </a:lnTo>
                  <a:lnTo>
                    <a:pt x="753999" y="414814"/>
                  </a:lnTo>
                  <a:lnTo>
                    <a:pt x="877634" y="637032"/>
                  </a:lnTo>
                  <a:lnTo>
                    <a:pt x="938879" y="600837"/>
                  </a:lnTo>
                  <a:lnTo>
                    <a:pt x="772382" y="382715"/>
                  </a:lnTo>
                  <a:lnTo>
                    <a:pt x="782955" y="362236"/>
                  </a:lnTo>
                  <a:lnTo>
                    <a:pt x="946785" y="551021"/>
                  </a:lnTo>
                  <a:lnTo>
                    <a:pt x="946785" y="448532"/>
                  </a:lnTo>
                  <a:lnTo>
                    <a:pt x="791051" y="325565"/>
                  </a:lnTo>
                  <a:lnTo>
                    <a:pt x="791051" y="301752"/>
                  </a:lnTo>
                  <a:lnTo>
                    <a:pt x="946785" y="407765"/>
                  </a:lnTo>
                  <a:lnTo>
                    <a:pt x="946785" y="341281"/>
                  </a:lnTo>
                  <a:lnTo>
                    <a:pt x="791051" y="263747"/>
                  </a:lnTo>
                  <a:lnTo>
                    <a:pt x="791051" y="241840"/>
                  </a:lnTo>
                  <a:lnTo>
                    <a:pt x="946785" y="309753"/>
                  </a:lnTo>
                  <a:lnTo>
                    <a:pt x="946785" y="242411"/>
                  </a:lnTo>
                  <a:lnTo>
                    <a:pt x="791051" y="206121"/>
                  </a:lnTo>
                  <a:lnTo>
                    <a:pt x="791051" y="185738"/>
                  </a:lnTo>
                  <a:lnTo>
                    <a:pt x="946785" y="213836"/>
                  </a:lnTo>
                  <a:lnTo>
                    <a:pt x="946785" y="149924"/>
                  </a:lnTo>
                  <a:lnTo>
                    <a:pt x="778955" y="161354"/>
                  </a:lnTo>
                  <a:lnTo>
                    <a:pt x="778955" y="140684"/>
                  </a:lnTo>
                  <a:cubicBezTo>
                    <a:pt x="771335" y="141446"/>
                    <a:pt x="761619" y="144780"/>
                    <a:pt x="754094" y="147352"/>
                  </a:cubicBezTo>
                  <a:cubicBezTo>
                    <a:pt x="751904" y="148114"/>
                    <a:pt x="749903" y="148781"/>
                    <a:pt x="747998" y="149352"/>
                  </a:cubicBezTo>
                  <a:cubicBezTo>
                    <a:pt x="732568" y="154210"/>
                    <a:pt x="723138" y="162687"/>
                    <a:pt x="715328" y="178594"/>
                  </a:cubicBezTo>
                  <a:cubicBezTo>
                    <a:pt x="714566" y="180213"/>
                    <a:pt x="713804" y="181642"/>
                    <a:pt x="713042" y="182880"/>
                  </a:cubicBezTo>
                  <a:cubicBezTo>
                    <a:pt x="710660" y="187071"/>
                    <a:pt x="709613" y="189071"/>
                    <a:pt x="709613" y="197358"/>
                  </a:cubicBezTo>
                  <a:lnTo>
                    <a:pt x="709613" y="278797"/>
                  </a:lnTo>
                  <a:cubicBezTo>
                    <a:pt x="708946" y="308515"/>
                    <a:pt x="700373" y="329184"/>
                    <a:pt x="683324" y="342233"/>
                  </a:cubicBezTo>
                  <a:cubicBezTo>
                    <a:pt x="673799" y="349472"/>
                    <a:pt x="658749" y="354140"/>
                    <a:pt x="638461" y="355949"/>
                  </a:cubicBezTo>
                  <a:lnTo>
                    <a:pt x="634460" y="356330"/>
                  </a:lnTo>
                  <a:lnTo>
                    <a:pt x="617982" y="333185"/>
                  </a:lnTo>
                  <a:lnTo>
                    <a:pt x="599980" y="332899"/>
                  </a:lnTo>
                  <a:lnTo>
                    <a:pt x="594551" y="273653"/>
                  </a:lnTo>
                  <a:lnTo>
                    <a:pt x="614839" y="272510"/>
                  </a:lnTo>
                  <a:lnTo>
                    <a:pt x="594551" y="243269"/>
                  </a:lnTo>
                  <a:lnTo>
                    <a:pt x="619982" y="224695"/>
                  </a:lnTo>
                  <a:lnTo>
                    <a:pt x="582835" y="171545"/>
                  </a:lnTo>
                  <a:lnTo>
                    <a:pt x="595122" y="157829"/>
                  </a:lnTo>
                  <a:lnTo>
                    <a:pt x="536448" y="191834"/>
                  </a:lnTo>
                  <a:cubicBezTo>
                    <a:pt x="540258" y="200311"/>
                    <a:pt x="542354" y="207645"/>
                    <a:pt x="543878" y="218123"/>
                  </a:cubicBezTo>
                  <a:cubicBezTo>
                    <a:pt x="546068" y="232124"/>
                    <a:pt x="545306" y="243554"/>
                    <a:pt x="534829" y="254032"/>
                  </a:cubicBezTo>
                  <a:cubicBezTo>
                    <a:pt x="529019" y="259842"/>
                    <a:pt x="523875" y="262604"/>
                    <a:pt x="515874" y="264033"/>
                  </a:cubicBezTo>
                  <a:cubicBezTo>
                    <a:pt x="508445" y="265367"/>
                    <a:pt x="497967" y="265462"/>
                    <a:pt x="493014" y="265557"/>
                  </a:cubicBezTo>
                  <a:cubicBezTo>
                    <a:pt x="489204" y="271177"/>
                    <a:pt x="484251" y="279178"/>
                    <a:pt x="481203" y="284702"/>
                  </a:cubicBezTo>
                  <a:lnTo>
                    <a:pt x="478536" y="289465"/>
                  </a:lnTo>
                  <a:cubicBezTo>
                    <a:pt x="474250" y="297180"/>
                    <a:pt x="470154" y="304514"/>
                    <a:pt x="467678" y="312896"/>
                  </a:cubicBezTo>
                  <a:cubicBezTo>
                    <a:pt x="465773" y="319088"/>
                    <a:pt x="464725" y="323660"/>
                    <a:pt x="463963" y="328708"/>
                  </a:cubicBezTo>
                  <a:lnTo>
                    <a:pt x="463296" y="333185"/>
                  </a:lnTo>
                  <a:lnTo>
                    <a:pt x="445294" y="333185"/>
                  </a:lnTo>
                  <a:cubicBezTo>
                    <a:pt x="445294" y="333185"/>
                    <a:pt x="445294" y="357092"/>
                    <a:pt x="445294" y="357092"/>
                  </a:cubicBezTo>
                  <a:lnTo>
                    <a:pt x="439388" y="356140"/>
                  </a:lnTo>
                  <a:cubicBezTo>
                    <a:pt x="431292" y="354806"/>
                    <a:pt x="415481" y="346710"/>
                    <a:pt x="404813" y="336614"/>
                  </a:cubicBezTo>
                  <a:cubicBezTo>
                    <a:pt x="387191" y="319945"/>
                    <a:pt x="379571" y="292608"/>
                    <a:pt x="378905" y="279178"/>
                  </a:cubicBezTo>
                  <a:lnTo>
                    <a:pt x="378905" y="197549"/>
                  </a:lnTo>
                  <a:cubicBezTo>
                    <a:pt x="378905" y="191262"/>
                    <a:pt x="377000" y="186309"/>
                    <a:pt x="373285" y="178784"/>
                  </a:cubicBezTo>
                  <a:cubicBezTo>
                    <a:pt x="365950" y="163925"/>
                    <a:pt x="356997" y="157639"/>
                    <a:pt x="339852" y="149352"/>
                  </a:cubicBezTo>
                  <a:cubicBezTo>
                    <a:pt x="330041" y="144590"/>
                    <a:pt x="317754" y="142113"/>
                    <a:pt x="309563" y="141256"/>
                  </a:cubicBezTo>
                  <a:lnTo>
                    <a:pt x="309563" y="161639"/>
                  </a:lnTo>
                  <a:lnTo>
                    <a:pt x="141732" y="150209"/>
                  </a:lnTo>
                  <a:lnTo>
                    <a:pt x="141732" y="213455"/>
                  </a:lnTo>
                  <a:lnTo>
                    <a:pt x="297466" y="186023"/>
                  </a:lnTo>
                  <a:lnTo>
                    <a:pt x="297466" y="206407"/>
                  </a:lnTo>
                  <a:lnTo>
                    <a:pt x="141732" y="242697"/>
                  </a:lnTo>
                  <a:lnTo>
                    <a:pt x="141732" y="310039"/>
                  </a:lnTo>
                  <a:lnTo>
                    <a:pt x="297466" y="242126"/>
                  </a:lnTo>
                  <a:lnTo>
                    <a:pt x="297466" y="264033"/>
                  </a:lnTo>
                  <a:lnTo>
                    <a:pt x="141732" y="341567"/>
                  </a:lnTo>
                  <a:lnTo>
                    <a:pt x="141732" y="408051"/>
                  </a:lnTo>
                  <a:lnTo>
                    <a:pt x="297466" y="302038"/>
                  </a:lnTo>
                  <a:lnTo>
                    <a:pt x="297466" y="325850"/>
                  </a:lnTo>
                  <a:lnTo>
                    <a:pt x="141732" y="448818"/>
                  </a:lnTo>
                  <a:lnTo>
                    <a:pt x="141732" y="551307"/>
                  </a:lnTo>
                  <a:lnTo>
                    <a:pt x="305372" y="362807"/>
                  </a:lnTo>
                  <a:lnTo>
                    <a:pt x="316802" y="383000"/>
                  </a:lnTo>
                  <a:lnTo>
                    <a:pt x="149733" y="601218"/>
                  </a:lnTo>
                  <a:lnTo>
                    <a:pt x="210979" y="637413"/>
                  </a:lnTo>
                  <a:lnTo>
                    <a:pt x="334613" y="415195"/>
                  </a:lnTo>
                  <a:lnTo>
                    <a:pt x="353949" y="432149"/>
                  </a:lnTo>
                  <a:lnTo>
                    <a:pt x="249746" y="644462"/>
                  </a:lnTo>
                  <a:lnTo>
                    <a:pt x="327279" y="632174"/>
                  </a:lnTo>
                  <a:lnTo>
                    <a:pt x="379762" y="441484"/>
                  </a:lnTo>
                  <a:lnTo>
                    <a:pt x="405003" y="447961"/>
                  </a:lnTo>
                  <a:lnTo>
                    <a:pt x="371380" y="593122"/>
                  </a:lnTo>
                  <a:lnTo>
                    <a:pt x="435483" y="539020"/>
                  </a:lnTo>
                  <a:lnTo>
                    <a:pt x="445675" y="449390"/>
                  </a:lnTo>
                  <a:lnTo>
                    <a:pt x="466344" y="449390"/>
                  </a:lnTo>
                  <a:lnTo>
                    <a:pt x="479012" y="544925"/>
                  </a:lnTo>
                  <a:lnTo>
                    <a:pt x="357569" y="654558"/>
                  </a:lnTo>
                  <a:lnTo>
                    <a:pt x="387477" y="665131"/>
                  </a:lnTo>
                  <a:lnTo>
                    <a:pt x="312039" y="707327"/>
                  </a:lnTo>
                  <a:lnTo>
                    <a:pt x="225362" y="685229"/>
                  </a:lnTo>
                  <a:lnTo>
                    <a:pt x="218885" y="711137"/>
                  </a:lnTo>
                  <a:lnTo>
                    <a:pt x="228124" y="703326"/>
                  </a:lnTo>
                  <a:lnTo>
                    <a:pt x="291751" y="720757"/>
                  </a:lnTo>
                  <a:lnTo>
                    <a:pt x="225076" y="761714"/>
                  </a:lnTo>
                  <a:lnTo>
                    <a:pt x="238220" y="782955"/>
                  </a:lnTo>
                  <a:lnTo>
                    <a:pt x="237935" y="771715"/>
                  </a:lnTo>
                  <a:lnTo>
                    <a:pt x="292132" y="741140"/>
                  </a:lnTo>
                  <a:lnTo>
                    <a:pt x="296799" y="827723"/>
                  </a:lnTo>
                  <a:lnTo>
                    <a:pt x="324898" y="822388"/>
                  </a:lnTo>
                  <a:lnTo>
                    <a:pt x="313754" y="816578"/>
                  </a:lnTo>
                  <a:lnTo>
                    <a:pt x="311372" y="725138"/>
                  </a:lnTo>
                  <a:lnTo>
                    <a:pt x="375380" y="759619"/>
                  </a:lnTo>
                  <a:lnTo>
                    <a:pt x="376428" y="773144"/>
                  </a:lnTo>
                  <a:lnTo>
                    <a:pt x="392621" y="748475"/>
                  </a:lnTo>
                  <a:lnTo>
                    <a:pt x="336709" y="719614"/>
                  </a:lnTo>
                  <a:lnTo>
                    <a:pt x="433388" y="663321"/>
                  </a:lnTo>
                  <a:lnTo>
                    <a:pt x="439388" y="676370"/>
                  </a:lnTo>
                  <a:lnTo>
                    <a:pt x="471392" y="650653"/>
                  </a:lnTo>
                  <a:lnTo>
                    <a:pt x="473774" y="657511"/>
                  </a:lnTo>
                  <a:cubicBezTo>
                    <a:pt x="479870" y="674942"/>
                    <a:pt x="485680" y="691229"/>
                    <a:pt x="479108" y="711994"/>
                  </a:cubicBezTo>
                  <a:cubicBezTo>
                    <a:pt x="473107" y="731044"/>
                    <a:pt x="454819" y="743045"/>
                    <a:pt x="442627" y="751046"/>
                  </a:cubicBezTo>
                  <a:cubicBezTo>
                    <a:pt x="440722" y="752285"/>
                    <a:pt x="438912" y="753523"/>
                    <a:pt x="437388" y="754571"/>
                  </a:cubicBezTo>
                  <a:lnTo>
                    <a:pt x="454724" y="780860"/>
                  </a:lnTo>
                  <a:lnTo>
                    <a:pt x="452438" y="783812"/>
                  </a:lnTo>
                  <a:cubicBezTo>
                    <a:pt x="445389" y="792766"/>
                    <a:pt x="433102" y="798671"/>
                    <a:pt x="420148" y="804958"/>
                  </a:cubicBezTo>
                  <a:lnTo>
                    <a:pt x="413575" y="808101"/>
                  </a:lnTo>
                  <a:cubicBezTo>
                    <a:pt x="400336" y="814578"/>
                    <a:pt x="388811" y="820293"/>
                    <a:pt x="377381" y="821341"/>
                  </a:cubicBezTo>
                  <a:lnTo>
                    <a:pt x="340328" y="867632"/>
                  </a:lnTo>
                  <a:lnTo>
                    <a:pt x="397193" y="913448"/>
                  </a:lnTo>
                  <a:lnTo>
                    <a:pt x="395954" y="884111"/>
                  </a:lnTo>
                  <a:lnTo>
                    <a:pt x="400622" y="883539"/>
                  </a:lnTo>
                  <a:cubicBezTo>
                    <a:pt x="406622" y="882777"/>
                    <a:pt x="434150" y="866775"/>
                    <a:pt x="451104" y="848201"/>
                  </a:cubicBezTo>
                  <a:cubicBezTo>
                    <a:pt x="459772" y="838772"/>
                    <a:pt x="465106" y="829247"/>
                    <a:pt x="470249" y="820103"/>
                  </a:cubicBezTo>
                  <a:cubicBezTo>
                    <a:pt x="472154" y="816769"/>
                    <a:pt x="473964" y="813435"/>
                    <a:pt x="475964" y="810197"/>
                  </a:cubicBezTo>
                  <a:lnTo>
                    <a:pt x="478441" y="806101"/>
                  </a:lnTo>
                  <a:lnTo>
                    <a:pt x="507492" y="820960"/>
                  </a:lnTo>
                  <a:lnTo>
                    <a:pt x="505587" y="825341"/>
                  </a:lnTo>
                  <a:cubicBezTo>
                    <a:pt x="499396" y="839915"/>
                    <a:pt x="488347" y="856774"/>
                    <a:pt x="472631" y="875443"/>
                  </a:cubicBezTo>
                  <a:cubicBezTo>
                    <a:pt x="464630" y="884873"/>
                    <a:pt x="452914" y="895922"/>
                    <a:pt x="444341" y="903542"/>
                  </a:cubicBezTo>
                  <a:cubicBezTo>
                    <a:pt x="446913" y="903542"/>
                    <a:pt x="449485" y="903542"/>
                    <a:pt x="451961" y="903542"/>
                  </a:cubicBezTo>
                  <a:close/>
                  <a:moveTo>
                    <a:pt x="492728" y="254889"/>
                  </a:moveTo>
                  <a:cubicBezTo>
                    <a:pt x="497205" y="254889"/>
                    <a:pt x="507397" y="254794"/>
                    <a:pt x="514255" y="253556"/>
                  </a:cubicBezTo>
                  <a:cubicBezTo>
                    <a:pt x="520160" y="252508"/>
                    <a:pt x="523304" y="250793"/>
                    <a:pt x="527685" y="246412"/>
                  </a:cubicBezTo>
                  <a:cubicBezTo>
                    <a:pt x="535115" y="238982"/>
                    <a:pt x="535591" y="230886"/>
                    <a:pt x="533781" y="219361"/>
                  </a:cubicBezTo>
                  <a:cubicBezTo>
                    <a:pt x="531876" y="206978"/>
                    <a:pt x="529495" y="199835"/>
                    <a:pt x="523589" y="188690"/>
                  </a:cubicBezTo>
                  <a:cubicBezTo>
                    <a:pt x="519208" y="180499"/>
                    <a:pt x="516065" y="176213"/>
                    <a:pt x="509969" y="169259"/>
                  </a:cubicBezTo>
                  <a:cubicBezTo>
                    <a:pt x="501301" y="159163"/>
                    <a:pt x="495872" y="155353"/>
                    <a:pt x="483965" y="146876"/>
                  </a:cubicBezTo>
                  <a:lnTo>
                    <a:pt x="483203" y="146304"/>
                  </a:lnTo>
                  <a:cubicBezTo>
                    <a:pt x="479108" y="144494"/>
                    <a:pt x="475488" y="143351"/>
                    <a:pt x="470440" y="142113"/>
                  </a:cubicBezTo>
                  <a:lnTo>
                    <a:pt x="466439" y="141161"/>
                  </a:lnTo>
                  <a:cubicBezTo>
                    <a:pt x="461200" y="139827"/>
                    <a:pt x="457772" y="138970"/>
                    <a:pt x="452533" y="140018"/>
                  </a:cubicBezTo>
                  <a:cubicBezTo>
                    <a:pt x="445961" y="141446"/>
                    <a:pt x="437674" y="144494"/>
                    <a:pt x="435388" y="151352"/>
                  </a:cubicBezTo>
                  <a:cubicBezTo>
                    <a:pt x="432245" y="160592"/>
                    <a:pt x="434150" y="166973"/>
                    <a:pt x="436817" y="175831"/>
                  </a:cubicBezTo>
                  <a:cubicBezTo>
                    <a:pt x="437483" y="178022"/>
                    <a:pt x="438150" y="180213"/>
                    <a:pt x="438817" y="182594"/>
                  </a:cubicBezTo>
                  <a:cubicBezTo>
                    <a:pt x="439674" y="185928"/>
                    <a:pt x="442150" y="190691"/>
                    <a:pt x="444627" y="195263"/>
                  </a:cubicBezTo>
                  <a:cubicBezTo>
                    <a:pt x="445294" y="196406"/>
                    <a:pt x="445865" y="197644"/>
                    <a:pt x="446437" y="198787"/>
                  </a:cubicBezTo>
                  <a:cubicBezTo>
                    <a:pt x="449771" y="194119"/>
                    <a:pt x="452247" y="191167"/>
                    <a:pt x="459296" y="183928"/>
                  </a:cubicBezTo>
                  <a:cubicBezTo>
                    <a:pt x="461296" y="181832"/>
                    <a:pt x="463772" y="179832"/>
                    <a:pt x="468059" y="179451"/>
                  </a:cubicBezTo>
                  <a:cubicBezTo>
                    <a:pt x="475583" y="178689"/>
                    <a:pt x="480632" y="186404"/>
                    <a:pt x="481203" y="187262"/>
                  </a:cubicBezTo>
                  <a:cubicBezTo>
                    <a:pt x="483584" y="190976"/>
                    <a:pt x="484537" y="193167"/>
                    <a:pt x="485775" y="195739"/>
                  </a:cubicBezTo>
                  <a:cubicBezTo>
                    <a:pt x="486442" y="197168"/>
                    <a:pt x="487109" y="198596"/>
                    <a:pt x="488156" y="200597"/>
                  </a:cubicBezTo>
                  <a:cubicBezTo>
                    <a:pt x="489871" y="203740"/>
                    <a:pt x="491204" y="206216"/>
                    <a:pt x="492443" y="208502"/>
                  </a:cubicBezTo>
                  <a:cubicBezTo>
                    <a:pt x="494443" y="212122"/>
                    <a:pt x="496157" y="215265"/>
                    <a:pt x="498443" y="219932"/>
                  </a:cubicBezTo>
                  <a:cubicBezTo>
                    <a:pt x="498920" y="220885"/>
                    <a:pt x="499396" y="221647"/>
                    <a:pt x="499872" y="222409"/>
                  </a:cubicBezTo>
                  <a:cubicBezTo>
                    <a:pt x="501110" y="224314"/>
                    <a:pt x="502730" y="226790"/>
                    <a:pt x="503015" y="230505"/>
                  </a:cubicBezTo>
                  <a:cubicBezTo>
                    <a:pt x="503396" y="234506"/>
                    <a:pt x="501968" y="238030"/>
                    <a:pt x="499110" y="240411"/>
                  </a:cubicBezTo>
                  <a:cubicBezTo>
                    <a:pt x="491014" y="246888"/>
                    <a:pt x="473297" y="242030"/>
                    <a:pt x="468059" y="240411"/>
                  </a:cubicBezTo>
                  <a:cubicBezTo>
                    <a:pt x="466725" y="239840"/>
                    <a:pt x="462439" y="238792"/>
                    <a:pt x="457867" y="237649"/>
                  </a:cubicBezTo>
                  <a:cubicBezTo>
                    <a:pt x="458057" y="240316"/>
                    <a:pt x="459105" y="242792"/>
                    <a:pt x="460915" y="245555"/>
                  </a:cubicBezTo>
                  <a:cubicBezTo>
                    <a:pt x="463010" y="248603"/>
                    <a:pt x="466535" y="251174"/>
                    <a:pt x="471773" y="253365"/>
                  </a:cubicBezTo>
                  <a:cubicBezTo>
                    <a:pt x="475202" y="254794"/>
                    <a:pt x="481775" y="254794"/>
                    <a:pt x="486442" y="254794"/>
                  </a:cubicBezTo>
                  <a:cubicBezTo>
                    <a:pt x="487966" y="254794"/>
                    <a:pt x="489395" y="254794"/>
                    <a:pt x="490728" y="254794"/>
                  </a:cubicBezTo>
                  <a:lnTo>
                    <a:pt x="492728" y="254794"/>
                  </a:lnTo>
                  <a:close/>
                  <a:moveTo>
                    <a:pt x="451485" y="209931"/>
                  </a:moveTo>
                  <a:cubicBezTo>
                    <a:pt x="457010" y="211074"/>
                    <a:pt x="461200" y="212217"/>
                    <a:pt x="467392" y="214122"/>
                  </a:cubicBezTo>
                  <a:cubicBezTo>
                    <a:pt x="473583" y="216122"/>
                    <a:pt x="477012" y="217551"/>
                    <a:pt x="482822" y="219932"/>
                  </a:cubicBezTo>
                  <a:cubicBezTo>
                    <a:pt x="484823" y="220790"/>
                    <a:pt x="486537" y="221552"/>
                    <a:pt x="488156" y="222314"/>
                  </a:cubicBezTo>
                  <a:cubicBezTo>
                    <a:pt x="486442" y="218885"/>
                    <a:pt x="485013" y="216313"/>
                    <a:pt x="483489" y="213455"/>
                  </a:cubicBezTo>
                  <a:cubicBezTo>
                    <a:pt x="482251" y="211169"/>
                    <a:pt x="480822" y="208693"/>
                    <a:pt x="479108" y="205454"/>
                  </a:cubicBezTo>
                  <a:cubicBezTo>
                    <a:pt x="477965" y="203264"/>
                    <a:pt x="477203" y="201644"/>
                    <a:pt x="476441" y="200120"/>
                  </a:cubicBezTo>
                  <a:cubicBezTo>
                    <a:pt x="475393" y="197930"/>
                    <a:pt x="474536" y="196025"/>
                    <a:pt x="472535" y="192786"/>
                  </a:cubicBezTo>
                  <a:cubicBezTo>
                    <a:pt x="471583" y="191262"/>
                    <a:pt x="469678" y="189738"/>
                    <a:pt x="469011" y="189738"/>
                  </a:cubicBezTo>
                  <a:cubicBezTo>
                    <a:pt x="468344" y="189738"/>
                    <a:pt x="468059" y="189738"/>
                    <a:pt x="466820" y="191167"/>
                  </a:cubicBezTo>
                  <a:cubicBezTo>
                    <a:pt x="458153" y="200216"/>
                    <a:pt x="457010" y="201835"/>
                    <a:pt x="451485" y="210026"/>
                  </a:cubicBezTo>
                  <a:close/>
                  <a:moveTo>
                    <a:pt x="519970" y="162878"/>
                  </a:moveTo>
                  <a:lnTo>
                    <a:pt x="533400" y="181451"/>
                  </a:lnTo>
                  <a:lnTo>
                    <a:pt x="563785" y="163830"/>
                  </a:lnTo>
                  <a:lnTo>
                    <a:pt x="519875" y="162973"/>
                  </a:lnTo>
                  <a:close/>
                  <a:moveTo>
                    <a:pt x="508159" y="152305"/>
                  </a:moveTo>
                  <a:lnTo>
                    <a:pt x="598265" y="154115"/>
                  </a:lnTo>
                  <a:lnTo>
                    <a:pt x="615506" y="134874"/>
                  </a:lnTo>
                  <a:lnTo>
                    <a:pt x="585978" y="134588"/>
                  </a:lnTo>
                  <a:lnTo>
                    <a:pt x="588264" y="130112"/>
                  </a:lnTo>
                  <a:lnTo>
                    <a:pt x="503682" y="130683"/>
                  </a:lnTo>
                  <a:lnTo>
                    <a:pt x="493776" y="140970"/>
                  </a:lnTo>
                  <a:cubicBezTo>
                    <a:pt x="499491" y="145066"/>
                    <a:pt x="503873" y="148304"/>
                    <a:pt x="508159" y="152210"/>
                  </a:cubicBezTo>
                  <a:close/>
                </a:path>
              </a:pathLst>
            </a:custGeom>
            <a:solidFill>
              <a:srgbClr val="222221"/>
            </a:solidFill>
            <a:ln w="0" cap="flat">
              <a:noFill/>
              <a:prstDash val="solid"/>
              <a:miter/>
            </a:ln>
          </p:spPr>
          <p:txBody>
            <a:bodyPr rtlCol="0" anchor="ctr"/>
            <a:lstStyle/>
            <a:p>
              <a:endParaRPr lang="de-DE"/>
            </a:p>
          </p:txBody>
        </p:sp>
        <p:sp>
          <p:nvSpPr>
            <p:cNvPr id="6" name="Freihandform: Form 5">
              <a:extLst>
                <a:ext uri="{FF2B5EF4-FFF2-40B4-BE49-F238E27FC236}">
                  <a16:creationId xmlns:a16="http://schemas.microsoft.com/office/drawing/2014/main" id="{42A3D9FB-F1ED-A9D2-1452-8D0320B0079D}"/>
                </a:ext>
              </a:extLst>
            </p:cNvPr>
            <p:cNvSpPr/>
            <p:nvPr/>
          </p:nvSpPr>
          <p:spPr>
            <a:xfrm>
              <a:off x="6555488" y="2495859"/>
              <a:ext cx="152400" cy="127635"/>
            </a:xfrm>
            <a:custGeom>
              <a:avLst/>
              <a:gdLst>
                <a:gd name="connsiteX0" fmla="*/ 152400 w 152400"/>
                <a:gd name="connsiteY0" fmla="*/ 0 h 127635"/>
                <a:gd name="connsiteX1" fmla="*/ 119158 w 152400"/>
                <a:gd name="connsiteY1" fmla="*/ 127635 h 127635"/>
                <a:gd name="connsiteX2" fmla="*/ 105632 w 152400"/>
                <a:gd name="connsiteY2" fmla="*/ 127635 h 127635"/>
                <a:gd name="connsiteX3" fmla="*/ 76486 w 152400"/>
                <a:gd name="connsiteY3" fmla="*/ 14192 h 127635"/>
                <a:gd name="connsiteX4" fmla="*/ 76200 w 152400"/>
                <a:gd name="connsiteY4" fmla="*/ 14192 h 127635"/>
                <a:gd name="connsiteX5" fmla="*/ 46577 w 152400"/>
                <a:gd name="connsiteY5" fmla="*/ 127635 h 127635"/>
                <a:gd name="connsiteX6" fmla="*/ 32957 w 152400"/>
                <a:gd name="connsiteY6" fmla="*/ 127635 h 127635"/>
                <a:gd name="connsiteX7" fmla="*/ 0 w 152400"/>
                <a:gd name="connsiteY7" fmla="*/ 0 h 127635"/>
                <a:gd name="connsiteX8" fmla="*/ 11716 w 152400"/>
                <a:gd name="connsiteY8" fmla="*/ 0 h 127635"/>
                <a:gd name="connsiteX9" fmla="*/ 40005 w 152400"/>
                <a:gd name="connsiteY9" fmla="*/ 113348 h 127635"/>
                <a:gd name="connsiteX10" fmla="*/ 40291 w 152400"/>
                <a:gd name="connsiteY10" fmla="*/ 113348 h 127635"/>
                <a:gd name="connsiteX11" fmla="*/ 69818 w 152400"/>
                <a:gd name="connsiteY11" fmla="*/ 0 h 127635"/>
                <a:gd name="connsiteX12" fmla="*/ 83439 w 152400"/>
                <a:gd name="connsiteY12" fmla="*/ 0 h 127635"/>
                <a:gd name="connsiteX13" fmla="*/ 112395 w 152400"/>
                <a:gd name="connsiteY13" fmla="*/ 113348 h 127635"/>
                <a:gd name="connsiteX14" fmla="*/ 112776 w 152400"/>
                <a:gd name="connsiteY14" fmla="*/ 113348 h 127635"/>
                <a:gd name="connsiteX15" fmla="*/ 141542 w 152400"/>
                <a:gd name="connsiteY15" fmla="*/ 0 h 127635"/>
                <a:gd name="connsiteX16" fmla="*/ 152400 w 152400"/>
                <a:gd name="connsiteY16" fmla="*/ 0 h 127635"/>
                <a:gd name="connsiteX17" fmla="*/ 152400 w 152400"/>
                <a:gd name="connsiteY1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27635">
                  <a:moveTo>
                    <a:pt x="152400" y="0"/>
                  </a:moveTo>
                  <a:lnTo>
                    <a:pt x="119158" y="127635"/>
                  </a:lnTo>
                  <a:lnTo>
                    <a:pt x="105632" y="127635"/>
                  </a:lnTo>
                  <a:lnTo>
                    <a:pt x="76486" y="14192"/>
                  </a:lnTo>
                  <a:lnTo>
                    <a:pt x="76200" y="14192"/>
                  </a:lnTo>
                  <a:lnTo>
                    <a:pt x="46577" y="127635"/>
                  </a:lnTo>
                  <a:lnTo>
                    <a:pt x="32957" y="127635"/>
                  </a:lnTo>
                  <a:lnTo>
                    <a:pt x="0" y="0"/>
                  </a:lnTo>
                  <a:lnTo>
                    <a:pt x="11716" y="0"/>
                  </a:lnTo>
                  <a:lnTo>
                    <a:pt x="40005" y="113348"/>
                  </a:lnTo>
                  <a:lnTo>
                    <a:pt x="40291" y="113348"/>
                  </a:lnTo>
                  <a:lnTo>
                    <a:pt x="69818" y="0"/>
                  </a:lnTo>
                  <a:lnTo>
                    <a:pt x="83439" y="0"/>
                  </a:lnTo>
                  <a:lnTo>
                    <a:pt x="112395" y="113348"/>
                  </a:lnTo>
                  <a:lnTo>
                    <a:pt x="112776" y="113348"/>
                  </a:lnTo>
                  <a:lnTo>
                    <a:pt x="141542" y="0"/>
                  </a:lnTo>
                  <a:lnTo>
                    <a:pt x="152400" y="0"/>
                  </a:lnTo>
                  <a:lnTo>
                    <a:pt x="152400" y="0"/>
                  </a:lnTo>
                  <a:close/>
                </a:path>
              </a:pathLst>
            </a:custGeom>
            <a:solidFill>
              <a:srgbClr val="222221"/>
            </a:solidFill>
            <a:ln w="0"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B9988F40-330A-E7C7-C8AF-E190516A7660}"/>
                </a:ext>
              </a:extLst>
            </p:cNvPr>
            <p:cNvSpPr/>
            <p:nvPr/>
          </p:nvSpPr>
          <p:spPr>
            <a:xfrm>
              <a:off x="6726080" y="2489953"/>
              <a:ext cx="10382" cy="133540"/>
            </a:xfrm>
            <a:custGeom>
              <a:avLst/>
              <a:gdLst>
                <a:gd name="connsiteX0" fmla="*/ 0 w 10382"/>
                <a:gd name="connsiteY0" fmla="*/ 133541 h 133540"/>
                <a:gd name="connsiteX1" fmla="*/ 0 w 10382"/>
                <a:gd name="connsiteY1" fmla="*/ 40291 h 133540"/>
                <a:gd name="connsiteX2" fmla="*/ 10382 w 10382"/>
                <a:gd name="connsiteY2" fmla="*/ 40291 h 133540"/>
                <a:gd name="connsiteX3" fmla="*/ 10382 w 10382"/>
                <a:gd name="connsiteY3" fmla="*/ 133541 h 133540"/>
                <a:gd name="connsiteX4" fmla="*/ 0 w 10382"/>
                <a:gd name="connsiteY4" fmla="*/ 133541 h 133540"/>
                <a:gd name="connsiteX5" fmla="*/ 10382 w 10382"/>
                <a:gd name="connsiteY5" fmla="*/ 0 h 133540"/>
                <a:gd name="connsiteX6" fmla="*/ 10382 w 10382"/>
                <a:gd name="connsiteY6" fmla="*/ 15335 h 133540"/>
                <a:gd name="connsiteX7" fmla="*/ 0 w 10382"/>
                <a:gd name="connsiteY7" fmla="*/ 15335 h 133540"/>
                <a:gd name="connsiteX8" fmla="*/ 0 w 10382"/>
                <a:gd name="connsiteY8" fmla="*/ 0 h 133540"/>
                <a:gd name="connsiteX9" fmla="*/ 10382 w 10382"/>
                <a:gd name="connsiteY9" fmla="*/ 0 h 13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2" h="133540">
                  <a:moveTo>
                    <a:pt x="0" y="133541"/>
                  </a:moveTo>
                  <a:lnTo>
                    <a:pt x="0" y="40291"/>
                  </a:lnTo>
                  <a:lnTo>
                    <a:pt x="10382" y="40291"/>
                  </a:lnTo>
                  <a:lnTo>
                    <a:pt x="10382" y="133541"/>
                  </a:lnTo>
                  <a:lnTo>
                    <a:pt x="0" y="133541"/>
                  </a:lnTo>
                  <a:close/>
                  <a:moveTo>
                    <a:pt x="10382" y="0"/>
                  </a:moveTo>
                  <a:lnTo>
                    <a:pt x="10382" y="15335"/>
                  </a:lnTo>
                  <a:lnTo>
                    <a:pt x="0" y="15335"/>
                  </a:lnTo>
                  <a:lnTo>
                    <a:pt x="0" y="0"/>
                  </a:lnTo>
                  <a:lnTo>
                    <a:pt x="10382" y="0"/>
                  </a:lnTo>
                  <a:close/>
                </a:path>
              </a:pathLst>
            </a:custGeom>
            <a:solidFill>
              <a:srgbClr val="222221"/>
            </a:solidFill>
            <a:ln w="0"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F05164F8-7E76-7028-A8C9-32C3133B8BDB}"/>
                </a:ext>
              </a:extLst>
            </p:cNvPr>
            <p:cNvSpPr/>
            <p:nvPr/>
          </p:nvSpPr>
          <p:spPr>
            <a:xfrm>
              <a:off x="6762180" y="2527958"/>
              <a:ext cx="39433" cy="95535"/>
            </a:xfrm>
            <a:custGeom>
              <a:avLst/>
              <a:gdLst>
                <a:gd name="connsiteX0" fmla="*/ 571 w 39433"/>
                <a:gd name="connsiteY0" fmla="*/ 95536 h 95535"/>
                <a:gd name="connsiteX1" fmla="*/ 571 w 39433"/>
                <a:gd name="connsiteY1" fmla="*/ 23146 h 95535"/>
                <a:gd name="connsiteX2" fmla="*/ 571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59 w 39433"/>
                <a:gd name="connsiteY7" fmla="*/ 6191 h 95535"/>
                <a:gd name="connsiteX8" fmla="*/ 32194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4 w 39433"/>
                <a:gd name="connsiteY14" fmla="*/ 32194 h 95535"/>
                <a:gd name="connsiteX15" fmla="*/ 11049 w 39433"/>
                <a:gd name="connsiteY15" fmla="*/ 49340 h 95535"/>
                <a:gd name="connsiteX16" fmla="*/ 11049 w 39433"/>
                <a:gd name="connsiteY16" fmla="*/ 95441 h 95535"/>
                <a:gd name="connsiteX17" fmla="*/ 667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1" y="95536"/>
                  </a:moveTo>
                  <a:lnTo>
                    <a:pt x="571" y="23146"/>
                  </a:lnTo>
                  <a:cubicBezTo>
                    <a:pt x="571" y="18193"/>
                    <a:pt x="571" y="14288"/>
                    <a:pt x="571" y="11430"/>
                  </a:cubicBezTo>
                  <a:cubicBezTo>
                    <a:pt x="571" y="8572"/>
                    <a:pt x="286" y="5524"/>
                    <a:pt x="0" y="2286"/>
                  </a:cubicBezTo>
                  <a:lnTo>
                    <a:pt x="10382" y="2286"/>
                  </a:lnTo>
                  <a:lnTo>
                    <a:pt x="10382" y="20193"/>
                  </a:lnTo>
                  <a:lnTo>
                    <a:pt x="10668" y="20193"/>
                  </a:lnTo>
                  <a:cubicBezTo>
                    <a:pt x="12573" y="14764"/>
                    <a:pt x="15240" y="10096"/>
                    <a:pt x="18859" y="6191"/>
                  </a:cubicBezTo>
                  <a:cubicBezTo>
                    <a:pt x="22479" y="2286"/>
                    <a:pt x="26860" y="191"/>
                    <a:pt x="32194" y="0"/>
                  </a:cubicBezTo>
                  <a:cubicBezTo>
                    <a:pt x="33433" y="0"/>
                    <a:pt x="34766" y="95"/>
                    <a:pt x="36100" y="381"/>
                  </a:cubicBezTo>
                  <a:cubicBezTo>
                    <a:pt x="37433" y="571"/>
                    <a:pt x="38576" y="857"/>
                    <a:pt x="39433" y="1143"/>
                  </a:cubicBezTo>
                  <a:lnTo>
                    <a:pt x="39433" y="13240"/>
                  </a:lnTo>
                  <a:cubicBezTo>
                    <a:pt x="37147" y="12478"/>
                    <a:pt x="34671" y="12097"/>
                    <a:pt x="31909" y="12097"/>
                  </a:cubicBezTo>
                  <a:cubicBezTo>
                    <a:pt x="26479" y="12287"/>
                    <a:pt x="22193" y="14192"/>
                    <a:pt x="19145" y="18002"/>
                  </a:cubicBezTo>
                  <a:cubicBezTo>
                    <a:pt x="16097" y="21812"/>
                    <a:pt x="14002" y="26575"/>
                    <a:pt x="12764" y="32194"/>
                  </a:cubicBezTo>
                  <a:cubicBezTo>
                    <a:pt x="11525" y="37909"/>
                    <a:pt x="10954" y="43624"/>
                    <a:pt x="11049" y="49340"/>
                  </a:cubicBezTo>
                  <a:lnTo>
                    <a:pt x="11049" y="95441"/>
                  </a:lnTo>
                  <a:lnTo>
                    <a:pt x="667" y="95441"/>
                  </a:lnTo>
                  <a:close/>
                </a:path>
              </a:pathLst>
            </a:custGeom>
            <a:solidFill>
              <a:srgbClr val="22222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1446FDFF-5D50-0618-F409-B1AF70E6384A}"/>
                </a:ext>
              </a:extLst>
            </p:cNvPr>
            <p:cNvSpPr/>
            <p:nvPr/>
          </p:nvSpPr>
          <p:spPr>
            <a:xfrm>
              <a:off x="6807614" y="2503860"/>
              <a:ext cx="48291" cy="121920"/>
            </a:xfrm>
            <a:custGeom>
              <a:avLst/>
              <a:gdLst>
                <a:gd name="connsiteX0" fmla="*/ 45911 w 48291"/>
                <a:gd name="connsiteY0" fmla="*/ 26289 h 121920"/>
                <a:gd name="connsiteX1" fmla="*/ 45911 w 48291"/>
                <a:gd name="connsiteY1" fmla="*/ 36195 h 121920"/>
                <a:gd name="connsiteX2" fmla="*/ 26861 w 48291"/>
                <a:gd name="connsiteY2" fmla="*/ 36195 h 121920"/>
                <a:gd name="connsiteX3" fmla="*/ 26861 w 48291"/>
                <a:gd name="connsiteY3" fmla="*/ 96583 h 121920"/>
                <a:gd name="connsiteX4" fmla="*/ 29337 w 48291"/>
                <a:gd name="connsiteY4" fmla="*/ 107442 h 121920"/>
                <a:gd name="connsiteX5" fmla="*/ 38100 w 48291"/>
                <a:gd name="connsiteY5" fmla="*/ 112014 h 121920"/>
                <a:gd name="connsiteX6" fmla="*/ 43244 w 48291"/>
                <a:gd name="connsiteY6" fmla="*/ 111443 h 121920"/>
                <a:gd name="connsiteX7" fmla="*/ 47625 w 48291"/>
                <a:gd name="connsiteY7" fmla="*/ 109823 h 121920"/>
                <a:gd name="connsiteX8" fmla="*/ 48292 w 48291"/>
                <a:gd name="connsiteY8" fmla="*/ 119348 h 121920"/>
                <a:gd name="connsiteX9" fmla="*/ 42958 w 48291"/>
                <a:gd name="connsiteY9" fmla="*/ 121063 h 121920"/>
                <a:gd name="connsiteX10" fmla="*/ 35623 w 48291"/>
                <a:gd name="connsiteY10" fmla="*/ 121920 h 121920"/>
                <a:gd name="connsiteX11" fmla="*/ 22479 w 48291"/>
                <a:gd name="connsiteY11" fmla="*/ 117634 h 121920"/>
                <a:gd name="connsiteX12" fmla="*/ 17336 w 48291"/>
                <a:gd name="connsiteY12" fmla="*/ 106490 h 121920"/>
                <a:gd name="connsiteX13" fmla="*/ 16478 w 48291"/>
                <a:gd name="connsiteY13" fmla="*/ 90869 h 121920"/>
                <a:gd name="connsiteX14" fmla="*/ 16478 w 48291"/>
                <a:gd name="connsiteY14" fmla="*/ 36385 h 121920"/>
                <a:gd name="connsiteX15" fmla="*/ 0 w 48291"/>
                <a:gd name="connsiteY15" fmla="*/ 36385 h 121920"/>
                <a:gd name="connsiteX16" fmla="*/ 0 w 48291"/>
                <a:gd name="connsiteY16" fmla="*/ 26480 h 121920"/>
                <a:gd name="connsiteX17" fmla="*/ 16478 w 48291"/>
                <a:gd name="connsiteY17" fmla="*/ 26480 h 121920"/>
                <a:gd name="connsiteX18" fmla="*/ 16478 w 48291"/>
                <a:gd name="connsiteY18" fmla="*/ 4001 h 121920"/>
                <a:gd name="connsiteX19" fmla="*/ 26861 w 48291"/>
                <a:gd name="connsiteY19" fmla="*/ 0 h 121920"/>
                <a:gd name="connsiteX20" fmla="*/ 26861 w 48291"/>
                <a:gd name="connsiteY20" fmla="*/ 26480 h 121920"/>
                <a:gd name="connsiteX21" fmla="*/ 45911 w 48291"/>
                <a:gd name="connsiteY21" fmla="*/ 2648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291" h="121920">
                  <a:moveTo>
                    <a:pt x="45911" y="26289"/>
                  </a:moveTo>
                  <a:lnTo>
                    <a:pt x="45911" y="36195"/>
                  </a:lnTo>
                  <a:lnTo>
                    <a:pt x="26861" y="36195"/>
                  </a:lnTo>
                  <a:lnTo>
                    <a:pt x="26861" y="96583"/>
                  </a:lnTo>
                  <a:cubicBezTo>
                    <a:pt x="26861" y="100870"/>
                    <a:pt x="27623" y="104489"/>
                    <a:pt x="29337" y="107442"/>
                  </a:cubicBezTo>
                  <a:cubicBezTo>
                    <a:pt x="31052" y="110395"/>
                    <a:pt x="33909" y="111824"/>
                    <a:pt x="38100" y="112014"/>
                  </a:cubicBezTo>
                  <a:cubicBezTo>
                    <a:pt x="40005" y="112014"/>
                    <a:pt x="41720" y="111824"/>
                    <a:pt x="43244" y="111443"/>
                  </a:cubicBezTo>
                  <a:cubicBezTo>
                    <a:pt x="44768" y="111062"/>
                    <a:pt x="46196" y="110490"/>
                    <a:pt x="47625" y="109823"/>
                  </a:cubicBezTo>
                  <a:lnTo>
                    <a:pt x="48292" y="119348"/>
                  </a:lnTo>
                  <a:cubicBezTo>
                    <a:pt x="46958" y="119920"/>
                    <a:pt x="45244" y="120491"/>
                    <a:pt x="42958" y="121063"/>
                  </a:cubicBezTo>
                  <a:cubicBezTo>
                    <a:pt x="40672" y="121634"/>
                    <a:pt x="38195" y="121920"/>
                    <a:pt x="35623" y="121920"/>
                  </a:cubicBezTo>
                  <a:cubicBezTo>
                    <a:pt x="29623" y="121920"/>
                    <a:pt x="25241" y="120396"/>
                    <a:pt x="22479" y="117634"/>
                  </a:cubicBezTo>
                  <a:cubicBezTo>
                    <a:pt x="19717" y="114872"/>
                    <a:pt x="18098" y="111157"/>
                    <a:pt x="17336" y="106490"/>
                  </a:cubicBezTo>
                  <a:cubicBezTo>
                    <a:pt x="16669" y="101822"/>
                    <a:pt x="16383" y="96583"/>
                    <a:pt x="16478" y="90869"/>
                  </a:cubicBezTo>
                  <a:lnTo>
                    <a:pt x="16478" y="36385"/>
                  </a:lnTo>
                  <a:lnTo>
                    <a:pt x="0" y="36385"/>
                  </a:lnTo>
                  <a:lnTo>
                    <a:pt x="0" y="26480"/>
                  </a:lnTo>
                  <a:lnTo>
                    <a:pt x="16478" y="26480"/>
                  </a:lnTo>
                  <a:lnTo>
                    <a:pt x="16478" y="4001"/>
                  </a:lnTo>
                  <a:lnTo>
                    <a:pt x="26861" y="0"/>
                  </a:lnTo>
                  <a:lnTo>
                    <a:pt x="26861" y="26480"/>
                  </a:lnTo>
                  <a:lnTo>
                    <a:pt x="45911" y="26480"/>
                  </a:lnTo>
                  <a:close/>
                </a:path>
              </a:pathLst>
            </a:custGeom>
            <a:solidFill>
              <a:srgbClr val="22222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CE200D2A-39CC-3036-D9D5-D0375F4ECF29}"/>
                </a:ext>
              </a:extLst>
            </p:cNvPr>
            <p:cNvSpPr/>
            <p:nvPr/>
          </p:nvSpPr>
          <p:spPr>
            <a:xfrm>
              <a:off x="6864859" y="2528053"/>
              <a:ext cx="52959" cy="97648"/>
            </a:xfrm>
            <a:custGeom>
              <a:avLst/>
              <a:gdLst>
                <a:gd name="connsiteX0" fmla="*/ 0 w 52959"/>
                <a:gd name="connsiteY0" fmla="*/ 93154 h 97648"/>
                <a:gd name="connsiteX1" fmla="*/ 953 w 52959"/>
                <a:gd name="connsiteY1" fmla="*/ 81820 h 97648"/>
                <a:gd name="connsiteX2" fmla="*/ 22860 w 52959"/>
                <a:gd name="connsiteY2" fmla="*/ 87630 h 97648"/>
                <a:gd name="connsiteX3" fmla="*/ 35814 w 52959"/>
                <a:gd name="connsiteY3" fmla="*/ 83249 h 97648"/>
                <a:gd name="connsiteX4" fmla="*/ 41434 w 52959"/>
                <a:gd name="connsiteY4" fmla="*/ 70961 h 97648"/>
                <a:gd name="connsiteX5" fmla="*/ 35147 w 52959"/>
                <a:gd name="connsiteY5" fmla="*/ 58293 h 97648"/>
                <a:gd name="connsiteX6" fmla="*/ 21241 w 52959"/>
                <a:gd name="connsiteY6" fmla="*/ 50006 h 97648"/>
                <a:gd name="connsiteX7" fmla="*/ 7429 w 52959"/>
                <a:gd name="connsiteY7" fmla="*/ 40767 h 97648"/>
                <a:gd name="connsiteX8" fmla="*/ 1143 w 52959"/>
                <a:gd name="connsiteY8" fmla="*/ 25336 h 97648"/>
                <a:gd name="connsiteX9" fmla="*/ 5144 w 52959"/>
                <a:gd name="connsiteY9" fmla="*/ 10573 h 97648"/>
                <a:gd name="connsiteX10" fmla="*/ 15240 w 52959"/>
                <a:gd name="connsiteY10" fmla="*/ 2477 h 97648"/>
                <a:gd name="connsiteX11" fmla="*/ 28480 w 52959"/>
                <a:gd name="connsiteY11" fmla="*/ 0 h 97648"/>
                <a:gd name="connsiteX12" fmla="*/ 37719 w 52959"/>
                <a:gd name="connsiteY12" fmla="*/ 952 h 97648"/>
                <a:gd name="connsiteX13" fmla="*/ 49244 w 52959"/>
                <a:gd name="connsiteY13" fmla="*/ 4191 h 97648"/>
                <a:gd name="connsiteX14" fmla="*/ 48292 w 52959"/>
                <a:gd name="connsiteY14" fmla="*/ 14288 h 97648"/>
                <a:gd name="connsiteX15" fmla="*/ 39148 w 52959"/>
                <a:gd name="connsiteY15" fmla="*/ 11049 h 97648"/>
                <a:gd name="connsiteX16" fmla="*/ 29718 w 52959"/>
                <a:gd name="connsiteY16" fmla="*/ 9906 h 97648"/>
                <a:gd name="connsiteX17" fmla="*/ 16669 w 52959"/>
                <a:gd name="connsiteY17" fmla="*/ 13240 h 97648"/>
                <a:gd name="connsiteX18" fmla="*/ 11621 w 52959"/>
                <a:gd name="connsiteY18" fmla="*/ 25432 h 97648"/>
                <a:gd name="connsiteX19" fmla="*/ 18098 w 52959"/>
                <a:gd name="connsiteY19" fmla="*/ 35624 h 97648"/>
                <a:gd name="connsiteX20" fmla="*/ 32290 w 52959"/>
                <a:gd name="connsiteY20" fmla="*/ 43339 h 97648"/>
                <a:gd name="connsiteX21" fmla="*/ 46482 w 52959"/>
                <a:gd name="connsiteY21" fmla="*/ 53530 h 97648"/>
                <a:gd name="connsiteX22" fmla="*/ 52959 w 52959"/>
                <a:gd name="connsiteY22" fmla="*/ 71152 h 97648"/>
                <a:gd name="connsiteX23" fmla="*/ 48197 w 52959"/>
                <a:gd name="connsiteY23" fmla="*/ 86773 h 97648"/>
                <a:gd name="connsiteX24" fmla="*/ 36862 w 52959"/>
                <a:gd name="connsiteY24" fmla="*/ 95155 h 97648"/>
                <a:gd name="connsiteX25" fmla="*/ 23622 w 52959"/>
                <a:gd name="connsiteY25" fmla="*/ 97631 h 97648"/>
                <a:gd name="connsiteX26" fmla="*/ 95 w 52959"/>
                <a:gd name="connsiteY26" fmla="*/ 93250 h 97648"/>
                <a:gd name="connsiteX27" fmla="*/ 95 w 52959"/>
                <a:gd name="connsiteY27" fmla="*/ 93250 h 9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959" h="97648">
                  <a:moveTo>
                    <a:pt x="0" y="93154"/>
                  </a:moveTo>
                  <a:lnTo>
                    <a:pt x="953" y="81820"/>
                  </a:lnTo>
                  <a:cubicBezTo>
                    <a:pt x="7334" y="85534"/>
                    <a:pt x="14669" y="87440"/>
                    <a:pt x="22860" y="87630"/>
                  </a:cubicBezTo>
                  <a:cubicBezTo>
                    <a:pt x="27908" y="87630"/>
                    <a:pt x="32290" y="86106"/>
                    <a:pt x="35814" y="83249"/>
                  </a:cubicBezTo>
                  <a:cubicBezTo>
                    <a:pt x="39433" y="80391"/>
                    <a:pt x="41243" y="76295"/>
                    <a:pt x="41434" y="70961"/>
                  </a:cubicBezTo>
                  <a:cubicBezTo>
                    <a:pt x="41243" y="65532"/>
                    <a:pt x="39148" y="61341"/>
                    <a:pt x="35147" y="58293"/>
                  </a:cubicBezTo>
                  <a:cubicBezTo>
                    <a:pt x="31147" y="55245"/>
                    <a:pt x="26575" y="52483"/>
                    <a:pt x="21241" y="50006"/>
                  </a:cubicBezTo>
                  <a:cubicBezTo>
                    <a:pt x="16002" y="47530"/>
                    <a:pt x="11335" y="44387"/>
                    <a:pt x="7429" y="40767"/>
                  </a:cubicBezTo>
                  <a:cubicBezTo>
                    <a:pt x="3429" y="37052"/>
                    <a:pt x="1333" y="31909"/>
                    <a:pt x="1143" y="25336"/>
                  </a:cubicBezTo>
                  <a:cubicBezTo>
                    <a:pt x="1143" y="19241"/>
                    <a:pt x="2572" y="14288"/>
                    <a:pt x="5144" y="10573"/>
                  </a:cubicBezTo>
                  <a:cubicBezTo>
                    <a:pt x="7715" y="6858"/>
                    <a:pt x="11049" y="4096"/>
                    <a:pt x="15240" y="2477"/>
                  </a:cubicBezTo>
                  <a:cubicBezTo>
                    <a:pt x="19336" y="762"/>
                    <a:pt x="23813" y="0"/>
                    <a:pt x="28480" y="0"/>
                  </a:cubicBezTo>
                  <a:cubicBezTo>
                    <a:pt x="30861" y="0"/>
                    <a:pt x="33909" y="286"/>
                    <a:pt x="37719" y="952"/>
                  </a:cubicBezTo>
                  <a:cubicBezTo>
                    <a:pt x="41529" y="1619"/>
                    <a:pt x="45339" y="2667"/>
                    <a:pt x="49244" y="4191"/>
                  </a:cubicBezTo>
                  <a:lnTo>
                    <a:pt x="48292" y="14288"/>
                  </a:lnTo>
                  <a:cubicBezTo>
                    <a:pt x="45529" y="12859"/>
                    <a:pt x="42481" y="11811"/>
                    <a:pt x="39148" y="11049"/>
                  </a:cubicBezTo>
                  <a:cubicBezTo>
                    <a:pt x="35814" y="10287"/>
                    <a:pt x="32671" y="9906"/>
                    <a:pt x="29718" y="9906"/>
                  </a:cubicBezTo>
                  <a:cubicBezTo>
                    <a:pt x="24289" y="9811"/>
                    <a:pt x="19907" y="10954"/>
                    <a:pt x="16669" y="13240"/>
                  </a:cubicBezTo>
                  <a:cubicBezTo>
                    <a:pt x="13430" y="15526"/>
                    <a:pt x="11716" y="19622"/>
                    <a:pt x="11621" y="25432"/>
                  </a:cubicBezTo>
                  <a:cubicBezTo>
                    <a:pt x="11811" y="29623"/>
                    <a:pt x="14002" y="33052"/>
                    <a:pt x="18098" y="35624"/>
                  </a:cubicBezTo>
                  <a:cubicBezTo>
                    <a:pt x="22193" y="38195"/>
                    <a:pt x="26956" y="40767"/>
                    <a:pt x="32290" y="43339"/>
                  </a:cubicBezTo>
                  <a:cubicBezTo>
                    <a:pt x="37624" y="45910"/>
                    <a:pt x="42386" y="49340"/>
                    <a:pt x="46482" y="53530"/>
                  </a:cubicBezTo>
                  <a:cubicBezTo>
                    <a:pt x="50578" y="57722"/>
                    <a:pt x="52769" y="63627"/>
                    <a:pt x="52959" y="71152"/>
                  </a:cubicBezTo>
                  <a:cubicBezTo>
                    <a:pt x="52864" y="77724"/>
                    <a:pt x="51245" y="82868"/>
                    <a:pt x="48197" y="86773"/>
                  </a:cubicBezTo>
                  <a:cubicBezTo>
                    <a:pt x="45149" y="90678"/>
                    <a:pt x="41339" y="93440"/>
                    <a:pt x="36862" y="95155"/>
                  </a:cubicBezTo>
                  <a:cubicBezTo>
                    <a:pt x="32385" y="96869"/>
                    <a:pt x="28003" y="97727"/>
                    <a:pt x="23622" y="97631"/>
                  </a:cubicBezTo>
                  <a:cubicBezTo>
                    <a:pt x="15430" y="97822"/>
                    <a:pt x="7620" y="96393"/>
                    <a:pt x="95" y="93250"/>
                  </a:cubicBezTo>
                  <a:lnTo>
                    <a:pt x="95" y="93250"/>
                  </a:lnTo>
                  <a:close/>
                </a:path>
              </a:pathLst>
            </a:custGeom>
            <a:solidFill>
              <a:srgbClr val="22222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E6A0DEA3-4983-0B6D-8C88-33CBC489B79C}"/>
                </a:ext>
              </a:extLst>
            </p:cNvPr>
            <p:cNvSpPr/>
            <p:nvPr/>
          </p:nvSpPr>
          <p:spPr>
            <a:xfrm>
              <a:off x="6930010" y="2527958"/>
              <a:ext cx="61721" cy="97559"/>
            </a:xfrm>
            <a:custGeom>
              <a:avLst/>
              <a:gdLst>
                <a:gd name="connsiteX0" fmla="*/ 61627 w 61721"/>
                <a:gd name="connsiteY0" fmla="*/ 3715 h 97559"/>
                <a:gd name="connsiteX1" fmla="*/ 60770 w 61721"/>
                <a:gd name="connsiteY1" fmla="*/ 14668 h 97559"/>
                <a:gd name="connsiteX2" fmla="*/ 51816 w 61721"/>
                <a:gd name="connsiteY2" fmla="*/ 11240 h 97559"/>
                <a:gd name="connsiteX3" fmla="*/ 42863 w 61721"/>
                <a:gd name="connsiteY3" fmla="*/ 9906 h 97559"/>
                <a:gd name="connsiteX4" fmla="*/ 19431 w 61721"/>
                <a:gd name="connsiteY4" fmla="*/ 20860 h 97559"/>
                <a:gd name="connsiteX5" fmla="*/ 11240 w 61721"/>
                <a:gd name="connsiteY5" fmla="*/ 48863 h 97559"/>
                <a:gd name="connsiteX6" fmla="*/ 14954 w 61721"/>
                <a:gd name="connsiteY6" fmla="*/ 68390 h 97559"/>
                <a:gd name="connsiteX7" fmla="*/ 25432 w 61721"/>
                <a:gd name="connsiteY7" fmla="*/ 82391 h 97559"/>
                <a:gd name="connsiteX8" fmla="*/ 41720 w 61721"/>
                <a:gd name="connsiteY8" fmla="*/ 87725 h 97559"/>
                <a:gd name="connsiteX9" fmla="*/ 60674 w 61721"/>
                <a:gd name="connsiteY9" fmla="*/ 83534 h 97559"/>
                <a:gd name="connsiteX10" fmla="*/ 61627 w 61721"/>
                <a:gd name="connsiteY10" fmla="*/ 94297 h 97559"/>
                <a:gd name="connsiteX11" fmla="*/ 51149 w 61721"/>
                <a:gd name="connsiteY11" fmla="*/ 96965 h 97559"/>
                <a:gd name="connsiteX12" fmla="*/ 40100 w 61721"/>
                <a:gd name="connsiteY12" fmla="*/ 97536 h 97559"/>
                <a:gd name="connsiteX13" fmla="*/ 17717 w 61721"/>
                <a:gd name="connsiteY13" fmla="*/ 90678 h 97559"/>
                <a:gd name="connsiteX14" fmla="*/ 4381 w 61721"/>
                <a:gd name="connsiteY14" fmla="*/ 72962 h 97559"/>
                <a:gd name="connsiteX15" fmla="*/ 0 w 61721"/>
                <a:gd name="connsiteY15" fmla="*/ 48768 h 97559"/>
                <a:gd name="connsiteX16" fmla="*/ 11430 w 61721"/>
                <a:gd name="connsiteY16" fmla="*/ 13621 h 97559"/>
                <a:gd name="connsiteX17" fmla="*/ 41529 w 61721"/>
                <a:gd name="connsiteY17" fmla="*/ 0 h 97559"/>
                <a:gd name="connsiteX18" fmla="*/ 54293 w 61721"/>
                <a:gd name="connsiteY18" fmla="*/ 1429 h 97559"/>
                <a:gd name="connsiteX19" fmla="*/ 61722 w 61721"/>
                <a:gd name="connsiteY19" fmla="*/ 3715 h 97559"/>
                <a:gd name="connsiteX20" fmla="*/ 61722 w 61721"/>
                <a:gd name="connsiteY20" fmla="*/ 3715 h 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721" h="97559">
                  <a:moveTo>
                    <a:pt x="61627" y="3715"/>
                  </a:moveTo>
                  <a:lnTo>
                    <a:pt x="60770" y="14668"/>
                  </a:lnTo>
                  <a:cubicBezTo>
                    <a:pt x="57912" y="13240"/>
                    <a:pt x="54959" y="12097"/>
                    <a:pt x="51816" y="11240"/>
                  </a:cubicBezTo>
                  <a:cubicBezTo>
                    <a:pt x="48673" y="10382"/>
                    <a:pt x="45720" y="9906"/>
                    <a:pt x="42863" y="9906"/>
                  </a:cubicBezTo>
                  <a:cubicBezTo>
                    <a:pt x="32671" y="10096"/>
                    <a:pt x="24860" y="13811"/>
                    <a:pt x="19431" y="20860"/>
                  </a:cubicBezTo>
                  <a:cubicBezTo>
                    <a:pt x="14002" y="28003"/>
                    <a:pt x="11240" y="37338"/>
                    <a:pt x="11240" y="48863"/>
                  </a:cubicBezTo>
                  <a:cubicBezTo>
                    <a:pt x="11240" y="56007"/>
                    <a:pt x="12478" y="62579"/>
                    <a:pt x="14954" y="68390"/>
                  </a:cubicBezTo>
                  <a:cubicBezTo>
                    <a:pt x="17431" y="74295"/>
                    <a:pt x="20860" y="78962"/>
                    <a:pt x="25432" y="82391"/>
                  </a:cubicBezTo>
                  <a:cubicBezTo>
                    <a:pt x="30004" y="85916"/>
                    <a:pt x="35433" y="87725"/>
                    <a:pt x="41720" y="87725"/>
                  </a:cubicBezTo>
                  <a:cubicBezTo>
                    <a:pt x="48197" y="87630"/>
                    <a:pt x="54483" y="86201"/>
                    <a:pt x="60674" y="83534"/>
                  </a:cubicBezTo>
                  <a:lnTo>
                    <a:pt x="61627" y="94297"/>
                  </a:lnTo>
                  <a:cubicBezTo>
                    <a:pt x="58102" y="95631"/>
                    <a:pt x="54674" y="96488"/>
                    <a:pt x="51149" y="96965"/>
                  </a:cubicBezTo>
                  <a:cubicBezTo>
                    <a:pt x="47625" y="97441"/>
                    <a:pt x="44005" y="97631"/>
                    <a:pt x="40100" y="97536"/>
                  </a:cubicBezTo>
                  <a:cubicBezTo>
                    <a:pt x="31147" y="97441"/>
                    <a:pt x="23622" y="95155"/>
                    <a:pt x="17717" y="90678"/>
                  </a:cubicBezTo>
                  <a:cubicBezTo>
                    <a:pt x="11811" y="86201"/>
                    <a:pt x="7334" y="80296"/>
                    <a:pt x="4381" y="72962"/>
                  </a:cubicBezTo>
                  <a:cubicBezTo>
                    <a:pt x="1429" y="65627"/>
                    <a:pt x="0" y="57531"/>
                    <a:pt x="0" y="48768"/>
                  </a:cubicBezTo>
                  <a:cubicBezTo>
                    <a:pt x="191" y="34195"/>
                    <a:pt x="4001" y="22479"/>
                    <a:pt x="11430" y="13621"/>
                  </a:cubicBezTo>
                  <a:cubicBezTo>
                    <a:pt x="18859" y="4763"/>
                    <a:pt x="28861" y="191"/>
                    <a:pt x="41529" y="0"/>
                  </a:cubicBezTo>
                  <a:cubicBezTo>
                    <a:pt x="46577" y="0"/>
                    <a:pt x="50864" y="571"/>
                    <a:pt x="54293" y="1429"/>
                  </a:cubicBezTo>
                  <a:cubicBezTo>
                    <a:pt x="57722" y="2286"/>
                    <a:pt x="60198" y="3048"/>
                    <a:pt x="61722" y="3715"/>
                  </a:cubicBezTo>
                  <a:lnTo>
                    <a:pt x="61722" y="3715"/>
                  </a:lnTo>
                  <a:close/>
                </a:path>
              </a:pathLst>
            </a:custGeom>
            <a:solidFill>
              <a:srgbClr val="22222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AE0F50D6-1EE9-0FA2-6609-9D3BE0C03BA1}"/>
                </a:ext>
              </a:extLst>
            </p:cNvPr>
            <p:cNvSpPr/>
            <p:nvPr/>
          </p:nvSpPr>
          <p:spPr>
            <a:xfrm>
              <a:off x="7008877" y="2486334"/>
              <a:ext cx="65639" cy="137255"/>
            </a:xfrm>
            <a:custGeom>
              <a:avLst/>
              <a:gdLst>
                <a:gd name="connsiteX0" fmla="*/ 191 w 65639"/>
                <a:gd name="connsiteY0" fmla="*/ 137160 h 137255"/>
                <a:gd name="connsiteX1" fmla="*/ 191 w 65639"/>
                <a:gd name="connsiteY1" fmla="*/ 0 h 137255"/>
                <a:gd name="connsiteX2" fmla="*/ 10573 w 65639"/>
                <a:gd name="connsiteY2" fmla="*/ 0 h 137255"/>
                <a:gd name="connsiteX3" fmla="*/ 10573 w 65639"/>
                <a:gd name="connsiteY3" fmla="*/ 59627 h 137255"/>
                <a:gd name="connsiteX4" fmla="*/ 10859 w 65639"/>
                <a:gd name="connsiteY4" fmla="*/ 59627 h 137255"/>
                <a:gd name="connsiteX5" fmla="*/ 20955 w 65639"/>
                <a:gd name="connsiteY5" fmla="*/ 46863 h 137255"/>
                <a:gd name="connsiteX6" fmla="*/ 36957 w 65639"/>
                <a:gd name="connsiteY6" fmla="*/ 41720 h 137255"/>
                <a:gd name="connsiteX7" fmla="*/ 59722 w 65639"/>
                <a:gd name="connsiteY7" fmla="*/ 52959 h 137255"/>
                <a:gd name="connsiteX8" fmla="*/ 65627 w 65639"/>
                <a:gd name="connsiteY8" fmla="*/ 81439 h 137255"/>
                <a:gd name="connsiteX9" fmla="*/ 65627 w 65639"/>
                <a:gd name="connsiteY9" fmla="*/ 137255 h 137255"/>
                <a:gd name="connsiteX10" fmla="*/ 55245 w 65639"/>
                <a:gd name="connsiteY10" fmla="*/ 137255 h 137255"/>
                <a:gd name="connsiteX11" fmla="*/ 55245 w 65639"/>
                <a:gd name="connsiteY11" fmla="*/ 81629 h 137255"/>
                <a:gd name="connsiteX12" fmla="*/ 53912 w 65639"/>
                <a:gd name="connsiteY12" fmla="*/ 66675 h 137255"/>
                <a:gd name="connsiteX13" fmla="*/ 48101 w 65639"/>
                <a:gd name="connsiteY13" fmla="*/ 55817 h 137255"/>
                <a:gd name="connsiteX14" fmla="*/ 35338 w 65639"/>
                <a:gd name="connsiteY14" fmla="*/ 51626 h 137255"/>
                <a:gd name="connsiteX15" fmla="*/ 20669 w 65639"/>
                <a:gd name="connsiteY15" fmla="*/ 57245 h 137255"/>
                <a:gd name="connsiteX16" fmla="*/ 12764 w 65639"/>
                <a:gd name="connsiteY16" fmla="*/ 70771 h 137255"/>
                <a:gd name="connsiteX17" fmla="*/ 10382 w 65639"/>
                <a:gd name="connsiteY17" fmla="*/ 87249 h 137255"/>
                <a:gd name="connsiteX18" fmla="*/ 10382 w 65639"/>
                <a:gd name="connsiteY18" fmla="*/ 137160 h 137255"/>
                <a:gd name="connsiteX19" fmla="*/ 0 w 65639"/>
                <a:gd name="connsiteY19" fmla="*/ 137160 h 13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639" h="137255">
                  <a:moveTo>
                    <a:pt x="191" y="137160"/>
                  </a:moveTo>
                  <a:lnTo>
                    <a:pt x="191" y="0"/>
                  </a:lnTo>
                  <a:lnTo>
                    <a:pt x="10573" y="0"/>
                  </a:lnTo>
                  <a:lnTo>
                    <a:pt x="10573" y="59627"/>
                  </a:lnTo>
                  <a:lnTo>
                    <a:pt x="10859" y="59627"/>
                  </a:lnTo>
                  <a:cubicBezTo>
                    <a:pt x="13145" y="54388"/>
                    <a:pt x="16478" y="50102"/>
                    <a:pt x="20955" y="46863"/>
                  </a:cubicBezTo>
                  <a:cubicBezTo>
                    <a:pt x="25432" y="43529"/>
                    <a:pt x="30766" y="41815"/>
                    <a:pt x="36957" y="41720"/>
                  </a:cubicBezTo>
                  <a:cubicBezTo>
                    <a:pt x="48006" y="41910"/>
                    <a:pt x="55626" y="45625"/>
                    <a:pt x="59722" y="52959"/>
                  </a:cubicBezTo>
                  <a:cubicBezTo>
                    <a:pt x="63818" y="60198"/>
                    <a:pt x="65818" y="69723"/>
                    <a:pt x="65627" y="81439"/>
                  </a:cubicBezTo>
                  <a:lnTo>
                    <a:pt x="65627" y="137255"/>
                  </a:lnTo>
                  <a:lnTo>
                    <a:pt x="55245" y="137255"/>
                  </a:lnTo>
                  <a:lnTo>
                    <a:pt x="55245" y="81629"/>
                  </a:lnTo>
                  <a:cubicBezTo>
                    <a:pt x="55245" y="76200"/>
                    <a:pt x="54864" y="71247"/>
                    <a:pt x="53912" y="66675"/>
                  </a:cubicBezTo>
                  <a:cubicBezTo>
                    <a:pt x="52959" y="62198"/>
                    <a:pt x="50959" y="58579"/>
                    <a:pt x="48101" y="55817"/>
                  </a:cubicBezTo>
                  <a:cubicBezTo>
                    <a:pt x="45244" y="53054"/>
                    <a:pt x="40958" y="51721"/>
                    <a:pt x="35338" y="51626"/>
                  </a:cubicBezTo>
                  <a:cubicBezTo>
                    <a:pt x="29242" y="51721"/>
                    <a:pt x="24384" y="53626"/>
                    <a:pt x="20669" y="57245"/>
                  </a:cubicBezTo>
                  <a:cubicBezTo>
                    <a:pt x="17050" y="60865"/>
                    <a:pt x="14383" y="65342"/>
                    <a:pt x="12764" y="70771"/>
                  </a:cubicBezTo>
                  <a:cubicBezTo>
                    <a:pt x="11144" y="76200"/>
                    <a:pt x="10382" y="81725"/>
                    <a:pt x="10382" y="87249"/>
                  </a:cubicBezTo>
                  <a:lnTo>
                    <a:pt x="10382" y="137160"/>
                  </a:lnTo>
                  <a:lnTo>
                    <a:pt x="0" y="137160"/>
                  </a:lnTo>
                  <a:close/>
                </a:path>
              </a:pathLst>
            </a:custGeom>
            <a:solidFill>
              <a:srgbClr val="22222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639DB3B6-A0CA-8905-2AE9-75541D76D4DD}"/>
                </a:ext>
              </a:extLst>
            </p:cNvPr>
            <p:cNvSpPr/>
            <p:nvPr/>
          </p:nvSpPr>
          <p:spPr>
            <a:xfrm>
              <a:off x="7094403" y="2527958"/>
              <a:ext cx="64969" cy="97535"/>
            </a:xfrm>
            <a:custGeom>
              <a:avLst/>
              <a:gdLst>
                <a:gd name="connsiteX0" fmla="*/ 54682 w 64969"/>
                <a:gd name="connsiteY0" fmla="*/ 95345 h 97535"/>
                <a:gd name="connsiteX1" fmla="*/ 54682 w 64969"/>
                <a:gd name="connsiteY1" fmla="*/ 80391 h 97535"/>
                <a:gd name="connsiteX2" fmla="*/ 54397 w 64969"/>
                <a:gd name="connsiteY2" fmla="*/ 80391 h 97535"/>
                <a:gd name="connsiteX3" fmla="*/ 43252 w 64969"/>
                <a:gd name="connsiteY3" fmla="*/ 93154 h 97535"/>
                <a:gd name="connsiteX4" fmla="*/ 27727 w 64969"/>
                <a:gd name="connsiteY4" fmla="*/ 97536 h 97535"/>
                <a:gd name="connsiteX5" fmla="*/ 9915 w 64969"/>
                <a:gd name="connsiteY5" fmla="*/ 92583 h 97535"/>
                <a:gd name="connsiteX6" fmla="*/ 1914 w 64969"/>
                <a:gd name="connsiteY6" fmla="*/ 81820 h 97535"/>
                <a:gd name="connsiteX7" fmla="*/ 9 w 64969"/>
                <a:gd name="connsiteY7" fmla="*/ 71247 h 97535"/>
                <a:gd name="connsiteX8" fmla="*/ 5057 w 64969"/>
                <a:gd name="connsiteY8" fmla="*/ 52959 h 97535"/>
                <a:gd name="connsiteX9" fmla="*/ 17725 w 64969"/>
                <a:gd name="connsiteY9" fmla="*/ 43148 h 97535"/>
                <a:gd name="connsiteX10" fmla="*/ 34489 w 64969"/>
                <a:gd name="connsiteY10" fmla="*/ 39243 h 97535"/>
                <a:gd name="connsiteX11" fmla="*/ 51730 w 64969"/>
                <a:gd name="connsiteY11" fmla="*/ 38481 h 97535"/>
                <a:gd name="connsiteX12" fmla="*/ 53730 w 64969"/>
                <a:gd name="connsiteY12" fmla="*/ 38481 h 97535"/>
                <a:gd name="connsiteX13" fmla="*/ 53730 w 64969"/>
                <a:gd name="connsiteY13" fmla="*/ 33718 h 97535"/>
                <a:gd name="connsiteX14" fmla="*/ 49444 w 64969"/>
                <a:gd name="connsiteY14" fmla="*/ 15811 h 97535"/>
                <a:gd name="connsiteX15" fmla="*/ 34680 w 64969"/>
                <a:gd name="connsiteY15" fmla="*/ 9811 h 97535"/>
                <a:gd name="connsiteX16" fmla="*/ 10010 w 64969"/>
                <a:gd name="connsiteY16" fmla="*/ 17526 h 97535"/>
                <a:gd name="connsiteX17" fmla="*/ 10010 w 64969"/>
                <a:gd name="connsiteY17" fmla="*/ 6382 h 97535"/>
                <a:gd name="connsiteX18" fmla="*/ 22012 w 64969"/>
                <a:gd name="connsiteY18" fmla="*/ 1905 h 97535"/>
                <a:gd name="connsiteX19" fmla="*/ 34680 w 64969"/>
                <a:gd name="connsiteY19" fmla="*/ 0 h 97535"/>
                <a:gd name="connsiteX20" fmla="*/ 57159 w 64969"/>
                <a:gd name="connsiteY20" fmla="*/ 8287 h 97535"/>
                <a:gd name="connsiteX21" fmla="*/ 64112 w 64969"/>
                <a:gd name="connsiteY21" fmla="*/ 34766 h 97535"/>
                <a:gd name="connsiteX22" fmla="*/ 64112 w 64969"/>
                <a:gd name="connsiteY22" fmla="*/ 75914 h 97535"/>
                <a:gd name="connsiteX23" fmla="*/ 64207 w 64969"/>
                <a:gd name="connsiteY23" fmla="*/ 86106 h 97535"/>
                <a:gd name="connsiteX24" fmla="*/ 64969 w 64969"/>
                <a:gd name="connsiteY24" fmla="*/ 95441 h 97535"/>
                <a:gd name="connsiteX25" fmla="*/ 54778 w 64969"/>
                <a:gd name="connsiteY25" fmla="*/ 95441 h 97535"/>
                <a:gd name="connsiteX26" fmla="*/ 53730 w 64969"/>
                <a:gd name="connsiteY26" fmla="*/ 54007 h 97535"/>
                <a:gd name="connsiteX27" fmla="*/ 53730 w 64969"/>
                <a:gd name="connsiteY27" fmla="*/ 48292 h 97535"/>
                <a:gd name="connsiteX28" fmla="*/ 50777 w 64969"/>
                <a:gd name="connsiteY28" fmla="*/ 48292 h 97535"/>
                <a:gd name="connsiteX29" fmla="*/ 32584 w 64969"/>
                <a:gd name="connsiteY29" fmla="*/ 49530 h 97535"/>
                <a:gd name="connsiteX30" fmla="*/ 17630 w 64969"/>
                <a:gd name="connsiteY30" fmla="*/ 55816 h 97535"/>
                <a:gd name="connsiteX31" fmla="*/ 11439 w 64969"/>
                <a:gd name="connsiteY31" fmla="*/ 70771 h 97535"/>
                <a:gd name="connsiteX32" fmla="*/ 16582 w 64969"/>
                <a:gd name="connsiteY32" fmla="*/ 83820 h 97535"/>
                <a:gd name="connsiteX33" fmla="*/ 28870 w 64969"/>
                <a:gd name="connsiteY33" fmla="*/ 87630 h 97535"/>
                <a:gd name="connsiteX34" fmla="*/ 46110 w 64969"/>
                <a:gd name="connsiteY34" fmla="*/ 81153 h 97535"/>
                <a:gd name="connsiteX35" fmla="*/ 52682 w 64969"/>
                <a:gd name="connsiteY35" fmla="*/ 67151 h 97535"/>
                <a:gd name="connsiteX36" fmla="*/ 53730 w 64969"/>
                <a:gd name="connsiteY36" fmla="*/ 53912 h 97535"/>
                <a:gd name="connsiteX37" fmla="*/ 53730 w 64969"/>
                <a:gd name="connsiteY37" fmla="*/ 53912 h 9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969" h="97535">
                  <a:moveTo>
                    <a:pt x="54682" y="95345"/>
                  </a:moveTo>
                  <a:lnTo>
                    <a:pt x="54682" y="80391"/>
                  </a:lnTo>
                  <a:lnTo>
                    <a:pt x="54397" y="80391"/>
                  </a:lnTo>
                  <a:cubicBezTo>
                    <a:pt x="51920" y="86011"/>
                    <a:pt x="48205" y="90202"/>
                    <a:pt x="43252" y="93154"/>
                  </a:cubicBezTo>
                  <a:cubicBezTo>
                    <a:pt x="38299" y="96107"/>
                    <a:pt x="33156" y="97536"/>
                    <a:pt x="27727" y="97536"/>
                  </a:cubicBezTo>
                  <a:cubicBezTo>
                    <a:pt x="19916" y="97345"/>
                    <a:pt x="13915" y="95726"/>
                    <a:pt x="9915" y="92583"/>
                  </a:cubicBezTo>
                  <a:cubicBezTo>
                    <a:pt x="5914" y="89440"/>
                    <a:pt x="3247" y="85820"/>
                    <a:pt x="1914" y="81820"/>
                  </a:cubicBezTo>
                  <a:cubicBezTo>
                    <a:pt x="580" y="77724"/>
                    <a:pt x="-86" y="74200"/>
                    <a:pt x="9" y="71247"/>
                  </a:cubicBezTo>
                  <a:cubicBezTo>
                    <a:pt x="104" y="63532"/>
                    <a:pt x="1819" y="57436"/>
                    <a:pt x="5057" y="52959"/>
                  </a:cubicBezTo>
                  <a:cubicBezTo>
                    <a:pt x="8296" y="48482"/>
                    <a:pt x="12487" y="45244"/>
                    <a:pt x="17725" y="43148"/>
                  </a:cubicBezTo>
                  <a:cubicBezTo>
                    <a:pt x="22964" y="41053"/>
                    <a:pt x="28489" y="39815"/>
                    <a:pt x="34489" y="39243"/>
                  </a:cubicBezTo>
                  <a:cubicBezTo>
                    <a:pt x="40490" y="38671"/>
                    <a:pt x="46205" y="38481"/>
                    <a:pt x="51730" y="38481"/>
                  </a:cubicBezTo>
                  <a:lnTo>
                    <a:pt x="53730" y="38481"/>
                  </a:lnTo>
                  <a:lnTo>
                    <a:pt x="53730" y="33718"/>
                  </a:lnTo>
                  <a:cubicBezTo>
                    <a:pt x="53730" y="25717"/>
                    <a:pt x="52396" y="19812"/>
                    <a:pt x="49444" y="15811"/>
                  </a:cubicBezTo>
                  <a:cubicBezTo>
                    <a:pt x="46491" y="11811"/>
                    <a:pt x="41538" y="9811"/>
                    <a:pt x="34680" y="9811"/>
                  </a:cubicBezTo>
                  <a:cubicBezTo>
                    <a:pt x="25917" y="9620"/>
                    <a:pt x="17725" y="12192"/>
                    <a:pt x="10010" y="17526"/>
                  </a:cubicBezTo>
                  <a:lnTo>
                    <a:pt x="10010" y="6382"/>
                  </a:lnTo>
                  <a:cubicBezTo>
                    <a:pt x="13344" y="4572"/>
                    <a:pt x="17344" y="3048"/>
                    <a:pt x="22012" y="1905"/>
                  </a:cubicBezTo>
                  <a:cubicBezTo>
                    <a:pt x="26584" y="667"/>
                    <a:pt x="30870" y="95"/>
                    <a:pt x="34680" y="0"/>
                  </a:cubicBezTo>
                  <a:cubicBezTo>
                    <a:pt x="44967" y="0"/>
                    <a:pt x="52492" y="2667"/>
                    <a:pt x="57159" y="8287"/>
                  </a:cubicBezTo>
                  <a:cubicBezTo>
                    <a:pt x="61826" y="13811"/>
                    <a:pt x="64207" y="22669"/>
                    <a:pt x="64112" y="34766"/>
                  </a:cubicBezTo>
                  <a:lnTo>
                    <a:pt x="64112" y="75914"/>
                  </a:lnTo>
                  <a:cubicBezTo>
                    <a:pt x="64112" y="79629"/>
                    <a:pt x="64112" y="82963"/>
                    <a:pt x="64207" y="86106"/>
                  </a:cubicBezTo>
                  <a:cubicBezTo>
                    <a:pt x="64207" y="89249"/>
                    <a:pt x="64493" y="92297"/>
                    <a:pt x="64969" y="95441"/>
                  </a:cubicBezTo>
                  <a:lnTo>
                    <a:pt x="54778" y="95441"/>
                  </a:lnTo>
                  <a:close/>
                  <a:moveTo>
                    <a:pt x="53730" y="54007"/>
                  </a:moveTo>
                  <a:lnTo>
                    <a:pt x="53730" y="48292"/>
                  </a:lnTo>
                  <a:lnTo>
                    <a:pt x="50777" y="48292"/>
                  </a:lnTo>
                  <a:cubicBezTo>
                    <a:pt x="44681" y="48196"/>
                    <a:pt x="38585" y="48577"/>
                    <a:pt x="32584" y="49530"/>
                  </a:cubicBezTo>
                  <a:cubicBezTo>
                    <a:pt x="26584" y="50482"/>
                    <a:pt x="21631" y="52578"/>
                    <a:pt x="17630" y="55816"/>
                  </a:cubicBezTo>
                  <a:cubicBezTo>
                    <a:pt x="13630" y="59055"/>
                    <a:pt x="11534" y="64008"/>
                    <a:pt x="11439" y="70771"/>
                  </a:cubicBezTo>
                  <a:cubicBezTo>
                    <a:pt x="11534" y="76867"/>
                    <a:pt x="13249" y="81153"/>
                    <a:pt x="16582" y="83820"/>
                  </a:cubicBezTo>
                  <a:cubicBezTo>
                    <a:pt x="19916" y="86392"/>
                    <a:pt x="24012" y="87725"/>
                    <a:pt x="28870" y="87630"/>
                  </a:cubicBezTo>
                  <a:cubicBezTo>
                    <a:pt x="36871" y="87440"/>
                    <a:pt x="42586" y="85249"/>
                    <a:pt x="46110" y="81153"/>
                  </a:cubicBezTo>
                  <a:cubicBezTo>
                    <a:pt x="49634" y="77057"/>
                    <a:pt x="51825" y="72390"/>
                    <a:pt x="52682" y="67151"/>
                  </a:cubicBezTo>
                  <a:cubicBezTo>
                    <a:pt x="53539" y="61913"/>
                    <a:pt x="53825" y="57531"/>
                    <a:pt x="53730" y="53912"/>
                  </a:cubicBezTo>
                  <a:lnTo>
                    <a:pt x="53730" y="53912"/>
                  </a:lnTo>
                  <a:close/>
                </a:path>
              </a:pathLst>
            </a:custGeom>
            <a:solidFill>
              <a:srgbClr val="22222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0113F29B-4011-9778-94D5-5AE452BB92EF}"/>
                </a:ext>
              </a:extLst>
            </p:cNvPr>
            <p:cNvSpPr/>
            <p:nvPr/>
          </p:nvSpPr>
          <p:spPr>
            <a:xfrm>
              <a:off x="7172898" y="2484239"/>
              <a:ext cx="48863" cy="139541"/>
            </a:xfrm>
            <a:custGeom>
              <a:avLst/>
              <a:gdLst>
                <a:gd name="connsiteX0" fmla="*/ 16954 w 48863"/>
                <a:gd name="connsiteY0" fmla="*/ 139255 h 139541"/>
                <a:gd name="connsiteX1" fmla="*/ 16954 w 48863"/>
                <a:gd name="connsiteY1" fmla="*/ 55912 h 139541"/>
                <a:gd name="connsiteX2" fmla="*/ 0 w 48863"/>
                <a:gd name="connsiteY2" fmla="*/ 55912 h 139541"/>
                <a:gd name="connsiteX3" fmla="*/ 0 w 48863"/>
                <a:gd name="connsiteY3" fmla="*/ 46006 h 139541"/>
                <a:gd name="connsiteX4" fmla="*/ 16954 w 48863"/>
                <a:gd name="connsiteY4" fmla="*/ 46006 h 139541"/>
                <a:gd name="connsiteX5" fmla="*/ 16954 w 48863"/>
                <a:gd name="connsiteY5" fmla="*/ 39243 h 139541"/>
                <a:gd name="connsiteX6" fmla="*/ 17907 w 48863"/>
                <a:gd name="connsiteY6" fmla="*/ 20383 h 139541"/>
                <a:gd name="connsiteX7" fmla="*/ 23813 w 48863"/>
                <a:gd name="connsiteY7" fmla="*/ 5810 h 139541"/>
                <a:gd name="connsiteX8" fmla="*/ 39148 w 48863"/>
                <a:gd name="connsiteY8" fmla="*/ 0 h 139541"/>
                <a:gd name="connsiteX9" fmla="*/ 44482 w 48863"/>
                <a:gd name="connsiteY9" fmla="*/ 476 h 139541"/>
                <a:gd name="connsiteX10" fmla="*/ 48863 w 48863"/>
                <a:gd name="connsiteY10" fmla="*/ 1905 h 139541"/>
                <a:gd name="connsiteX11" fmla="*/ 48196 w 48863"/>
                <a:gd name="connsiteY11" fmla="*/ 12001 h 139541"/>
                <a:gd name="connsiteX12" fmla="*/ 40005 w 48863"/>
                <a:gd name="connsiteY12" fmla="*/ 10001 h 139541"/>
                <a:gd name="connsiteX13" fmla="*/ 30385 w 48863"/>
                <a:gd name="connsiteY13" fmla="*/ 14859 h 139541"/>
                <a:gd name="connsiteX14" fmla="*/ 27432 w 48863"/>
                <a:gd name="connsiteY14" fmla="*/ 25908 h 139541"/>
                <a:gd name="connsiteX15" fmla="*/ 27337 w 48863"/>
                <a:gd name="connsiteY15" fmla="*/ 38195 h 139541"/>
                <a:gd name="connsiteX16" fmla="*/ 27337 w 48863"/>
                <a:gd name="connsiteY16" fmla="*/ 46292 h 139541"/>
                <a:gd name="connsiteX17" fmla="*/ 46292 w 48863"/>
                <a:gd name="connsiteY17" fmla="*/ 46292 h 139541"/>
                <a:gd name="connsiteX18" fmla="*/ 46292 w 48863"/>
                <a:gd name="connsiteY18" fmla="*/ 56197 h 139541"/>
                <a:gd name="connsiteX19" fmla="*/ 27337 w 48863"/>
                <a:gd name="connsiteY19" fmla="*/ 56197 h 139541"/>
                <a:gd name="connsiteX20" fmla="*/ 27337 w 48863"/>
                <a:gd name="connsiteY20" fmla="*/ 139541 h 139541"/>
                <a:gd name="connsiteX21" fmla="*/ 16954 w 48863"/>
                <a:gd name="connsiteY21" fmla="*/ 139541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863" h="139541">
                  <a:moveTo>
                    <a:pt x="16954" y="139255"/>
                  </a:moveTo>
                  <a:lnTo>
                    <a:pt x="16954" y="55912"/>
                  </a:lnTo>
                  <a:lnTo>
                    <a:pt x="0" y="55912"/>
                  </a:lnTo>
                  <a:lnTo>
                    <a:pt x="0" y="46006"/>
                  </a:lnTo>
                  <a:lnTo>
                    <a:pt x="16954" y="46006"/>
                  </a:lnTo>
                  <a:lnTo>
                    <a:pt x="16954" y="39243"/>
                  </a:lnTo>
                  <a:cubicBezTo>
                    <a:pt x="16859" y="32575"/>
                    <a:pt x="17145" y="26289"/>
                    <a:pt x="17907" y="20383"/>
                  </a:cubicBezTo>
                  <a:cubicBezTo>
                    <a:pt x="18669" y="14478"/>
                    <a:pt x="20669" y="9620"/>
                    <a:pt x="23813" y="5810"/>
                  </a:cubicBezTo>
                  <a:cubicBezTo>
                    <a:pt x="26956" y="2000"/>
                    <a:pt x="32099" y="95"/>
                    <a:pt x="39148" y="0"/>
                  </a:cubicBezTo>
                  <a:cubicBezTo>
                    <a:pt x="40862" y="0"/>
                    <a:pt x="42672" y="95"/>
                    <a:pt x="44482" y="476"/>
                  </a:cubicBezTo>
                  <a:cubicBezTo>
                    <a:pt x="46292" y="762"/>
                    <a:pt x="47815" y="1238"/>
                    <a:pt x="48863" y="1905"/>
                  </a:cubicBezTo>
                  <a:lnTo>
                    <a:pt x="48196" y="12001"/>
                  </a:lnTo>
                  <a:cubicBezTo>
                    <a:pt x="45815" y="10668"/>
                    <a:pt x="43148" y="10001"/>
                    <a:pt x="40005" y="10001"/>
                  </a:cubicBezTo>
                  <a:cubicBezTo>
                    <a:pt x="35433" y="10096"/>
                    <a:pt x="32194" y="11716"/>
                    <a:pt x="30385" y="14859"/>
                  </a:cubicBezTo>
                  <a:cubicBezTo>
                    <a:pt x="28575" y="17907"/>
                    <a:pt x="27623" y="21622"/>
                    <a:pt x="27432" y="25908"/>
                  </a:cubicBezTo>
                  <a:cubicBezTo>
                    <a:pt x="27242" y="30194"/>
                    <a:pt x="27146" y="34290"/>
                    <a:pt x="27337" y="38195"/>
                  </a:cubicBezTo>
                  <a:lnTo>
                    <a:pt x="27337" y="46292"/>
                  </a:lnTo>
                  <a:lnTo>
                    <a:pt x="46292" y="46292"/>
                  </a:lnTo>
                  <a:lnTo>
                    <a:pt x="46292" y="56197"/>
                  </a:lnTo>
                  <a:lnTo>
                    <a:pt x="27337" y="56197"/>
                  </a:lnTo>
                  <a:lnTo>
                    <a:pt x="27337" y="139541"/>
                  </a:lnTo>
                  <a:lnTo>
                    <a:pt x="16954" y="139541"/>
                  </a:lnTo>
                  <a:close/>
                </a:path>
              </a:pathLst>
            </a:custGeom>
            <a:solidFill>
              <a:srgbClr val="22222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7C7092E7-9367-5BF0-986E-F20925C21FCB}"/>
                </a:ext>
              </a:extLst>
            </p:cNvPr>
            <p:cNvSpPr/>
            <p:nvPr/>
          </p:nvSpPr>
          <p:spPr>
            <a:xfrm>
              <a:off x="7227952" y="2503860"/>
              <a:ext cx="48196" cy="121920"/>
            </a:xfrm>
            <a:custGeom>
              <a:avLst/>
              <a:gdLst>
                <a:gd name="connsiteX0" fmla="*/ 45815 w 48196"/>
                <a:gd name="connsiteY0" fmla="*/ 26289 h 121920"/>
                <a:gd name="connsiteX1" fmla="*/ 45815 w 48196"/>
                <a:gd name="connsiteY1" fmla="*/ 36195 h 121920"/>
                <a:gd name="connsiteX2" fmla="*/ 26765 w 48196"/>
                <a:gd name="connsiteY2" fmla="*/ 36195 h 121920"/>
                <a:gd name="connsiteX3" fmla="*/ 26765 w 48196"/>
                <a:gd name="connsiteY3" fmla="*/ 96583 h 121920"/>
                <a:gd name="connsiteX4" fmla="*/ 29242 w 48196"/>
                <a:gd name="connsiteY4" fmla="*/ 107442 h 121920"/>
                <a:gd name="connsiteX5" fmla="*/ 38005 w 48196"/>
                <a:gd name="connsiteY5" fmla="*/ 112014 h 121920"/>
                <a:gd name="connsiteX6" fmla="*/ 43148 w 48196"/>
                <a:gd name="connsiteY6" fmla="*/ 111443 h 121920"/>
                <a:gd name="connsiteX7" fmla="*/ 47530 w 48196"/>
                <a:gd name="connsiteY7" fmla="*/ 109823 h 121920"/>
                <a:gd name="connsiteX8" fmla="*/ 48197 w 48196"/>
                <a:gd name="connsiteY8" fmla="*/ 119348 h 121920"/>
                <a:gd name="connsiteX9" fmla="*/ 42863 w 48196"/>
                <a:gd name="connsiteY9" fmla="*/ 121063 h 121920"/>
                <a:gd name="connsiteX10" fmla="*/ 35528 w 48196"/>
                <a:gd name="connsiteY10" fmla="*/ 121920 h 121920"/>
                <a:gd name="connsiteX11" fmla="*/ 22384 w 48196"/>
                <a:gd name="connsiteY11" fmla="*/ 117634 h 121920"/>
                <a:gd name="connsiteX12" fmla="*/ 17335 w 48196"/>
                <a:gd name="connsiteY12" fmla="*/ 106490 h 121920"/>
                <a:gd name="connsiteX13" fmla="*/ 16478 w 48196"/>
                <a:gd name="connsiteY13" fmla="*/ 90869 h 121920"/>
                <a:gd name="connsiteX14" fmla="*/ 16478 w 48196"/>
                <a:gd name="connsiteY14" fmla="*/ 36385 h 121920"/>
                <a:gd name="connsiteX15" fmla="*/ 0 w 48196"/>
                <a:gd name="connsiteY15" fmla="*/ 36385 h 121920"/>
                <a:gd name="connsiteX16" fmla="*/ 0 w 48196"/>
                <a:gd name="connsiteY16" fmla="*/ 26480 h 121920"/>
                <a:gd name="connsiteX17" fmla="*/ 16478 w 48196"/>
                <a:gd name="connsiteY17" fmla="*/ 26480 h 121920"/>
                <a:gd name="connsiteX18" fmla="*/ 16478 w 48196"/>
                <a:gd name="connsiteY18" fmla="*/ 4001 h 121920"/>
                <a:gd name="connsiteX19" fmla="*/ 26860 w 48196"/>
                <a:gd name="connsiteY19" fmla="*/ 0 h 121920"/>
                <a:gd name="connsiteX20" fmla="*/ 26860 w 48196"/>
                <a:gd name="connsiteY20" fmla="*/ 26480 h 121920"/>
                <a:gd name="connsiteX21" fmla="*/ 45910 w 48196"/>
                <a:gd name="connsiteY21" fmla="*/ 2648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196" h="121920">
                  <a:moveTo>
                    <a:pt x="45815" y="26289"/>
                  </a:moveTo>
                  <a:lnTo>
                    <a:pt x="45815" y="36195"/>
                  </a:lnTo>
                  <a:lnTo>
                    <a:pt x="26765" y="36195"/>
                  </a:lnTo>
                  <a:lnTo>
                    <a:pt x="26765" y="96583"/>
                  </a:lnTo>
                  <a:cubicBezTo>
                    <a:pt x="26765" y="100870"/>
                    <a:pt x="27527" y="104489"/>
                    <a:pt x="29242" y="107442"/>
                  </a:cubicBezTo>
                  <a:cubicBezTo>
                    <a:pt x="30956" y="110395"/>
                    <a:pt x="33814" y="111824"/>
                    <a:pt x="38005" y="112014"/>
                  </a:cubicBezTo>
                  <a:cubicBezTo>
                    <a:pt x="39910" y="112014"/>
                    <a:pt x="41624" y="111824"/>
                    <a:pt x="43148" y="111443"/>
                  </a:cubicBezTo>
                  <a:cubicBezTo>
                    <a:pt x="44672" y="111062"/>
                    <a:pt x="46101" y="110490"/>
                    <a:pt x="47530" y="109823"/>
                  </a:cubicBezTo>
                  <a:lnTo>
                    <a:pt x="48197" y="119348"/>
                  </a:lnTo>
                  <a:cubicBezTo>
                    <a:pt x="46863" y="119920"/>
                    <a:pt x="45148" y="120491"/>
                    <a:pt x="42863" y="121063"/>
                  </a:cubicBezTo>
                  <a:cubicBezTo>
                    <a:pt x="40577" y="121634"/>
                    <a:pt x="38195" y="121920"/>
                    <a:pt x="35528" y="121920"/>
                  </a:cubicBezTo>
                  <a:cubicBezTo>
                    <a:pt x="29527" y="121920"/>
                    <a:pt x="25146" y="120396"/>
                    <a:pt x="22384" y="117634"/>
                  </a:cubicBezTo>
                  <a:cubicBezTo>
                    <a:pt x="19622" y="114872"/>
                    <a:pt x="18002" y="111157"/>
                    <a:pt x="17335" y="106490"/>
                  </a:cubicBezTo>
                  <a:cubicBezTo>
                    <a:pt x="16669" y="101822"/>
                    <a:pt x="16383" y="96583"/>
                    <a:pt x="16478" y="90869"/>
                  </a:cubicBezTo>
                  <a:lnTo>
                    <a:pt x="16478" y="36385"/>
                  </a:lnTo>
                  <a:lnTo>
                    <a:pt x="0" y="36385"/>
                  </a:lnTo>
                  <a:lnTo>
                    <a:pt x="0" y="26480"/>
                  </a:lnTo>
                  <a:lnTo>
                    <a:pt x="16478" y="26480"/>
                  </a:lnTo>
                  <a:lnTo>
                    <a:pt x="16478" y="4001"/>
                  </a:lnTo>
                  <a:lnTo>
                    <a:pt x="26860" y="0"/>
                  </a:lnTo>
                  <a:lnTo>
                    <a:pt x="26860" y="26480"/>
                  </a:lnTo>
                  <a:lnTo>
                    <a:pt x="45910" y="26480"/>
                  </a:lnTo>
                  <a:close/>
                </a:path>
              </a:pathLst>
            </a:custGeom>
            <a:solidFill>
              <a:srgbClr val="22222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C1F0C97F-8DC6-8F90-C5D4-CE4B777D3FD6}"/>
                </a:ext>
              </a:extLst>
            </p:cNvPr>
            <p:cNvSpPr/>
            <p:nvPr/>
          </p:nvSpPr>
          <p:spPr>
            <a:xfrm>
              <a:off x="7285007" y="2528053"/>
              <a:ext cx="52863" cy="97648"/>
            </a:xfrm>
            <a:custGeom>
              <a:avLst/>
              <a:gdLst>
                <a:gd name="connsiteX0" fmla="*/ 0 w 52863"/>
                <a:gd name="connsiteY0" fmla="*/ 93154 h 97648"/>
                <a:gd name="connsiteX1" fmla="*/ 953 w 52863"/>
                <a:gd name="connsiteY1" fmla="*/ 81820 h 97648"/>
                <a:gd name="connsiteX2" fmla="*/ 22860 w 52863"/>
                <a:gd name="connsiteY2" fmla="*/ 87630 h 97648"/>
                <a:gd name="connsiteX3" fmla="*/ 35814 w 52863"/>
                <a:gd name="connsiteY3" fmla="*/ 83249 h 97648"/>
                <a:gd name="connsiteX4" fmla="*/ 41434 w 52863"/>
                <a:gd name="connsiteY4" fmla="*/ 70961 h 97648"/>
                <a:gd name="connsiteX5" fmla="*/ 35147 w 52863"/>
                <a:gd name="connsiteY5" fmla="*/ 58293 h 97648"/>
                <a:gd name="connsiteX6" fmla="*/ 21241 w 52863"/>
                <a:gd name="connsiteY6" fmla="*/ 50006 h 97648"/>
                <a:gd name="connsiteX7" fmla="*/ 7334 w 52863"/>
                <a:gd name="connsiteY7" fmla="*/ 40767 h 97648"/>
                <a:gd name="connsiteX8" fmla="*/ 1048 w 52863"/>
                <a:gd name="connsiteY8" fmla="*/ 25336 h 97648"/>
                <a:gd name="connsiteX9" fmla="*/ 5048 w 52863"/>
                <a:gd name="connsiteY9" fmla="*/ 10573 h 97648"/>
                <a:gd name="connsiteX10" fmla="*/ 15145 w 52863"/>
                <a:gd name="connsiteY10" fmla="*/ 2477 h 97648"/>
                <a:gd name="connsiteX11" fmla="*/ 28385 w 52863"/>
                <a:gd name="connsiteY11" fmla="*/ 0 h 97648"/>
                <a:gd name="connsiteX12" fmla="*/ 37624 w 52863"/>
                <a:gd name="connsiteY12" fmla="*/ 952 h 97648"/>
                <a:gd name="connsiteX13" fmla="*/ 49149 w 52863"/>
                <a:gd name="connsiteY13" fmla="*/ 4191 h 97648"/>
                <a:gd name="connsiteX14" fmla="*/ 48197 w 52863"/>
                <a:gd name="connsiteY14" fmla="*/ 14288 h 97648"/>
                <a:gd name="connsiteX15" fmla="*/ 39053 w 52863"/>
                <a:gd name="connsiteY15" fmla="*/ 11049 h 97648"/>
                <a:gd name="connsiteX16" fmla="*/ 29623 w 52863"/>
                <a:gd name="connsiteY16" fmla="*/ 9906 h 97648"/>
                <a:gd name="connsiteX17" fmla="*/ 16574 w 52863"/>
                <a:gd name="connsiteY17" fmla="*/ 13240 h 97648"/>
                <a:gd name="connsiteX18" fmla="*/ 11525 w 52863"/>
                <a:gd name="connsiteY18" fmla="*/ 25432 h 97648"/>
                <a:gd name="connsiteX19" fmla="*/ 18002 w 52863"/>
                <a:gd name="connsiteY19" fmla="*/ 35624 h 97648"/>
                <a:gd name="connsiteX20" fmla="*/ 32195 w 52863"/>
                <a:gd name="connsiteY20" fmla="*/ 43339 h 97648"/>
                <a:gd name="connsiteX21" fmla="*/ 46387 w 52863"/>
                <a:gd name="connsiteY21" fmla="*/ 53530 h 97648"/>
                <a:gd name="connsiteX22" fmla="*/ 52864 w 52863"/>
                <a:gd name="connsiteY22" fmla="*/ 71152 h 97648"/>
                <a:gd name="connsiteX23" fmla="*/ 48101 w 52863"/>
                <a:gd name="connsiteY23" fmla="*/ 86773 h 97648"/>
                <a:gd name="connsiteX24" fmla="*/ 36767 w 52863"/>
                <a:gd name="connsiteY24" fmla="*/ 95155 h 97648"/>
                <a:gd name="connsiteX25" fmla="*/ 23527 w 52863"/>
                <a:gd name="connsiteY25" fmla="*/ 97631 h 97648"/>
                <a:gd name="connsiteX26" fmla="*/ 0 w 52863"/>
                <a:gd name="connsiteY26" fmla="*/ 93250 h 97648"/>
                <a:gd name="connsiteX27" fmla="*/ 0 w 52863"/>
                <a:gd name="connsiteY27" fmla="*/ 93250 h 9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863" h="97648">
                  <a:moveTo>
                    <a:pt x="0" y="93154"/>
                  </a:moveTo>
                  <a:lnTo>
                    <a:pt x="953" y="81820"/>
                  </a:lnTo>
                  <a:cubicBezTo>
                    <a:pt x="7334" y="85534"/>
                    <a:pt x="14669" y="87440"/>
                    <a:pt x="22860" y="87630"/>
                  </a:cubicBezTo>
                  <a:cubicBezTo>
                    <a:pt x="28004" y="87630"/>
                    <a:pt x="32290" y="86106"/>
                    <a:pt x="35814" y="83249"/>
                  </a:cubicBezTo>
                  <a:cubicBezTo>
                    <a:pt x="39434" y="80391"/>
                    <a:pt x="41243" y="76295"/>
                    <a:pt x="41434" y="70961"/>
                  </a:cubicBezTo>
                  <a:cubicBezTo>
                    <a:pt x="41243" y="65532"/>
                    <a:pt x="39148" y="61341"/>
                    <a:pt x="35147" y="58293"/>
                  </a:cubicBezTo>
                  <a:cubicBezTo>
                    <a:pt x="31147" y="55245"/>
                    <a:pt x="26575" y="52483"/>
                    <a:pt x="21241" y="50006"/>
                  </a:cubicBezTo>
                  <a:cubicBezTo>
                    <a:pt x="16002" y="47530"/>
                    <a:pt x="11335" y="44387"/>
                    <a:pt x="7334" y="40767"/>
                  </a:cubicBezTo>
                  <a:cubicBezTo>
                    <a:pt x="3334" y="37052"/>
                    <a:pt x="1238" y="31909"/>
                    <a:pt x="1048" y="25336"/>
                  </a:cubicBezTo>
                  <a:cubicBezTo>
                    <a:pt x="1048" y="19241"/>
                    <a:pt x="2477" y="14288"/>
                    <a:pt x="5048" y="10573"/>
                  </a:cubicBezTo>
                  <a:cubicBezTo>
                    <a:pt x="7620" y="6858"/>
                    <a:pt x="10954" y="4096"/>
                    <a:pt x="15145" y="2477"/>
                  </a:cubicBezTo>
                  <a:cubicBezTo>
                    <a:pt x="19241" y="762"/>
                    <a:pt x="23717" y="0"/>
                    <a:pt x="28385" y="0"/>
                  </a:cubicBezTo>
                  <a:cubicBezTo>
                    <a:pt x="30766" y="0"/>
                    <a:pt x="33814" y="286"/>
                    <a:pt x="37624" y="952"/>
                  </a:cubicBezTo>
                  <a:cubicBezTo>
                    <a:pt x="41434" y="1619"/>
                    <a:pt x="45244" y="2667"/>
                    <a:pt x="49149" y="4191"/>
                  </a:cubicBezTo>
                  <a:lnTo>
                    <a:pt x="48197" y="14288"/>
                  </a:lnTo>
                  <a:cubicBezTo>
                    <a:pt x="45434" y="12859"/>
                    <a:pt x="42386" y="11811"/>
                    <a:pt x="39053" y="11049"/>
                  </a:cubicBezTo>
                  <a:cubicBezTo>
                    <a:pt x="35719" y="10287"/>
                    <a:pt x="32576" y="9906"/>
                    <a:pt x="29623" y="9906"/>
                  </a:cubicBezTo>
                  <a:cubicBezTo>
                    <a:pt x="24194" y="9811"/>
                    <a:pt x="19812" y="10954"/>
                    <a:pt x="16574" y="13240"/>
                  </a:cubicBezTo>
                  <a:cubicBezTo>
                    <a:pt x="13335" y="15526"/>
                    <a:pt x="11621" y="19622"/>
                    <a:pt x="11525" y="25432"/>
                  </a:cubicBezTo>
                  <a:cubicBezTo>
                    <a:pt x="11716" y="29623"/>
                    <a:pt x="13907" y="33052"/>
                    <a:pt x="18002" y="35624"/>
                  </a:cubicBezTo>
                  <a:cubicBezTo>
                    <a:pt x="22098" y="38195"/>
                    <a:pt x="26861" y="40767"/>
                    <a:pt x="32195" y="43339"/>
                  </a:cubicBezTo>
                  <a:cubicBezTo>
                    <a:pt x="37529" y="45910"/>
                    <a:pt x="42291" y="49340"/>
                    <a:pt x="46387" y="53530"/>
                  </a:cubicBezTo>
                  <a:cubicBezTo>
                    <a:pt x="50483" y="57722"/>
                    <a:pt x="52673" y="63627"/>
                    <a:pt x="52864" y="71152"/>
                  </a:cubicBezTo>
                  <a:cubicBezTo>
                    <a:pt x="52769" y="77724"/>
                    <a:pt x="51149" y="82868"/>
                    <a:pt x="48101" y="86773"/>
                  </a:cubicBezTo>
                  <a:cubicBezTo>
                    <a:pt x="45053" y="90678"/>
                    <a:pt x="41243" y="93440"/>
                    <a:pt x="36767" y="95155"/>
                  </a:cubicBezTo>
                  <a:cubicBezTo>
                    <a:pt x="32290" y="96869"/>
                    <a:pt x="27908" y="97727"/>
                    <a:pt x="23527" y="97631"/>
                  </a:cubicBezTo>
                  <a:cubicBezTo>
                    <a:pt x="15335" y="97822"/>
                    <a:pt x="7525" y="96393"/>
                    <a:pt x="0" y="93250"/>
                  </a:cubicBezTo>
                  <a:lnTo>
                    <a:pt x="0" y="93250"/>
                  </a:lnTo>
                  <a:close/>
                </a:path>
              </a:pathLst>
            </a:custGeom>
            <a:solidFill>
              <a:srgbClr val="22222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F5794188-1704-C453-389E-33CE92ED8FC4}"/>
                </a:ext>
              </a:extLst>
            </p:cNvPr>
            <p:cNvSpPr/>
            <p:nvPr/>
          </p:nvSpPr>
          <p:spPr>
            <a:xfrm>
              <a:off x="7346348" y="2484239"/>
              <a:ext cx="48863" cy="139541"/>
            </a:xfrm>
            <a:custGeom>
              <a:avLst/>
              <a:gdLst>
                <a:gd name="connsiteX0" fmla="*/ 16954 w 48863"/>
                <a:gd name="connsiteY0" fmla="*/ 139255 h 139541"/>
                <a:gd name="connsiteX1" fmla="*/ 16954 w 48863"/>
                <a:gd name="connsiteY1" fmla="*/ 55912 h 139541"/>
                <a:gd name="connsiteX2" fmla="*/ 0 w 48863"/>
                <a:gd name="connsiteY2" fmla="*/ 55912 h 139541"/>
                <a:gd name="connsiteX3" fmla="*/ 0 w 48863"/>
                <a:gd name="connsiteY3" fmla="*/ 46006 h 139541"/>
                <a:gd name="connsiteX4" fmla="*/ 16954 w 48863"/>
                <a:gd name="connsiteY4" fmla="*/ 46006 h 139541"/>
                <a:gd name="connsiteX5" fmla="*/ 16954 w 48863"/>
                <a:gd name="connsiteY5" fmla="*/ 39243 h 139541"/>
                <a:gd name="connsiteX6" fmla="*/ 17907 w 48863"/>
                <a:gd name="connsiteY6" fmla="*/ 20383 h 139541"/>
                <a:gd name="connsiteX7" fmla="*/ 23813 w 48863"/>
                <a:gd name="connsiteY7" fmla="*/ 5810 h 139541"/>
                <a:gd name="connsiteX8" fmla="*/ 39148 w 48863"/>
                <a:gd name="connsiteY8" fmla="*/ 0 h 139541"/>
                <a:gd name="connsiteX9" fmla="*/ 44482 w 48863"/>
                <a:gd name="connsiteY9" fmla="*/ 476 h 139541"/>
                <a:gd name="connsiteX10" fmla="*/ 48863 w 48863"/>
                <a:gd name="connsiteY10" fmla="*/ 1905 h 139541"/>
                <a:gd name="connsiteX11" fmla="*/ 48196 w 48863"/>
                <a:gd name="connsiteY11" fmla="*/ 12001 h 139541"/>
                <a:gd name="connsiteX12" fmla="*/ 40005 w 48863"/>
                <a:gd name="connsiteY12" fmla="*/ 10001 h 139541"/>
                <a:gd name="connsiteX13" fmla="*/ 30385 w 48863"/>
                <a:gd name="connsiteY13" fmla="*/ 14859 h 139541"/>
                <a:gd name="connsiteX14" fmla="*/ 27432 w 48863"/>
                <a:gd name="connsiteY14" fmla="*/ 25908 h 139541"/>
                <a:gd name="connsiteX15" fmla="*/ 27337 w 48863"/>
                <a:gd name="connsiteY15" fmla="*/ 38195 h 139541"/>
                <a:gd name="connsiteX16" fmla="*/ 27337 w 48863"/>
                <a:gd name="connsiteY16" fmla="*/ 46292 h 139541"/>
                <a:gd name="connsiteX17" fmla="*/ 46292 w 48863"/>
                <a:gd name="connsiteY17" fmla="*/ 46292 h 139541"/>
                <a:gd name="connsiteX18" fmla="*/ 46292 w 48863"/>
                <a:gd name="connsiteY18" fmla="*/ 56197 h 139541"/>
                <a:gd name="connsiteX19" fmla="*/ 27337 w 48863"/>
                <a:gd name="connsiteY19" fmla="*/ 56197 h 139541"/>
                <a:gd name="connsiteX20" fmla="*/ 27337 w 48863"/>
                <a:gd name="connsiteY20" fmla="*/ 139541 h 139541"/>
                <a:gd name="connsiteX21" fmla="*/ 16954 w 48863"/>
                <a:gd name="connsiteY21" fmla="*/ 139541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863" h="139541">
                  <a:moveTo>
                    <a:pt x="16954" y="139255"/>
                  </a:moveTo>
                  <a:lnTo>
                    <a:pt x="16954" y="55912"/>
                  </a:lnTo>
                  <a:lnTo>
                    <a:pt x="0" y="55912"/>
                  </a:lnTo>
                  <a:lnTo>
                    <a:pt x="0" y="46006"/>
                  </a:lnTo>
                  <a:lnTo>
                    <a:pt x="16954" y="46006"/>
                  </a:lnTo>
                  <a:lnTo>
                    <a:pt x="16954" y="39243"/>
                  </a:lnTo>
                  <a:cubicBezTo>
                    <a:pt x="16859" y="32575"/>
                    <a:pt x="17145" y="26289"/>
                    <a:pt x="17907" y="20383"/>
                  </a:cubicBezTo>
                  <a:cubicBezTo>
                    <a:pt x="18669" y="14478"/>
                    <a:pt x="20669" y="9620"/>
                    <a:pt x="23813" y="5810"/>
                  </a:cubicBezTo>
                  <a:cubicBezTo>
                    <a:pt x="26956" y="2000"/>
                    <a:pt x="32099" y="95"/>
                    <a:pt x="39148" y="0"/>
                  </a:cubicBezTo>
                  <a:cubicBezTo>
                    <a:pt x="40862" y="0"/>
                    <a:pt x="42672" y="95"/>
                    <a:pt x="44482" y="476"/>
                  </a:cubicBezTo>
                  <a:cubicBezTo>
                    <a:pt x="46292" y="762"/>
                    <a:pt x="47816" y="1238"/>
                    <a:pt x="48863" y="1905"/>
                  </a:cubicBezTo>
                  <a:lnTo>
                    <a:pt x="48196" y="12001"/>
                  </a:lnTo>
                  <a:cubicBezTo>
                    <a:pt x="45910" y="10668"/>
                    <a:pt x="43148" y="10001"/>
                    <a:pt x="40005" y="10001"/>
                  </a:cubicBezTo>
                  <a:cubicBezTo>
                    <a:pt x="35433" y="10096"/>
                    <a:pt x="32195" y="11716"/>
                    <a:pt x="30385" y="14859"/>
                  </a:cubicBezTo>
                  <a:cubicBezTo>
                    <a:pt x="28575" y="17907"/>
                    <a:pt x="27623" y="21622"/>
                    <a:pt x="27432" y="25908"/>
                  </a:cubicBezTo>
                  <a:cubicBezTo>
                    <a:pt x="27242" y="30194"/>
                    <a:pt x="27146" y="34290"/>
                    <a:pt x="27337" y="38195"/>
                  </a:cubicBezTo>
                  <a:lnTo>
                    <a:pt x="27337" y="46292"/>
                  </a:lnTo>
                  <a:lnTo>
                    <a:pt x="46292" y="46292"/>
                  </a:lnTo>
                  <a:lnTo>
                    <a:pt x="46292" y="56197"/>
                  </a:lnTo>
                  <a:lnTo>
                    <a:pt x="27337" y="56197"/>
                  </a:lnTo>
                  <a:lnTo>
                    <a:pt x="27337" y="139541"/>
                  </a:lnTo>
                  <a:lnTo>
                    <a:pt x="16954" y="139541"/>
                  </a:lnTo>
                  <a:close/>
                </a:path>
              </a:pathLst>
            </a:custGeom>
            <a:solidFill>
              <a:srgbClr val="222221"/>
            </a:solidFill>
            <a:ln w="0"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D3F6E0E8-9BE7-90B9-002A-D3597E79A9C4}"/>
                </a:ext>
              </a:extLst>
            </p:cNvPr>
            <p:cNvSpPr/>
            <p:nvPr/>
          </p:nvSpPr>
          <p:spPr>
            <a:xfrm>
              <a:off x="7404732" y="2499288"/>
              <a:ext cx="78299" cy="126396"/>
            </a:xfrm>
            <a:custGeom>
              <a:avLst/>
              <a:gdLst>
                <a:gd name="connsiteX0" fmla="*/ 4 w 78299"/>
                <a:gd name="connsiteY0" fmla="*/ 77533 h 126396"/>
                <a:gd name="connsiteX1" fmla="*/ 4100 w 78299"/>
                <a:gd name="connsiteY1" fmla="*/ 53530 h 126396"/>
                <a:gd name="connsiteX2" fmla="*/ 16959 w 78299"/>
                <a:gd name="connsiteY2" fmla="*/ 35719 h 126396"/>
                <a:gd name="connsiteX3" fmla="*/ 39152 w 78299"/>
                <a:gd name="connsiteY3" fmla="*/ 28670 h 126396"/>
                <a:gd name="connsiteX4" fmla="*/ 61345 w 78299"/>
                <a:gd name="connsiteY4" fmla="*/ 35719 h 126396"/>
                <a:gd name="connsiteX5" fmla="*/ 74204 w 78299"/>
                <a:gd name="connsiteY5" fmla="*/ 53530 h 126396"/>
                <a:gd name="connsiteX6" fmla="*/ 78300 w 78299"/>
                <a:gd name="connsiteY6" fmla="*/ 77533 h 126396"/>
                <a:gd name="connsiteX7" fmla="*/ 74204 w 78299"/>
                <a:gd name="connsiteY7" fmla="*/ 101537 h 126396"/>
                <a:gd name="connsiteX8" fmla="*/ 61345 w 78299"/>
                <a:gd name="connsiteY8" fmla="*/ 119348 h 126396"/>
                <a:gd name="connsiteX9" fmla="*/ 39152 w 78299"/>
                <a:gd name="connsiteY9" fmla="*/ 126397 h 126396"/>
                <a:gd name="connsiteX10" fmla="*/ 16959 w 78299"/>
                <a:gd name="connsiteY10" fmla="*/ 119348 h 126396"/>
                <a:gd name="connsiteX11" fmla="*/ 4100 w 78299"/>
                <a:gd name="connsiteY11" fmla="*/ 101537 h 126396"/>
                <a:gd name="connsiteX12" fmla="*/ 4 w 78299"/>
                <a:gd name="connsiteY12" fmla="*/ 77533 h 126396"/>
                <a:gd name="connsiteX13" fmla="*/ 4 w 78299"/>
                <a:gd name="connsiteY13" fmla="*/ 77533 h 126396"/>
                <a:gd name="connsiteX14" fmla="*/ 11339 w 78299"/>
                <a:gd name="connsiteY14" fmla="*/ 77533 h 126396"/>
                <a:gd name="connsiteX15" fmla="*/ 14482 w 78299"/>
                <a:gd name="connsiteY15" fmla="*/ 97250 h 126396"/>
                <a:gd name="connsiteX16" fmla="*/ 23817 w 78299"/>
                <a:gd name="connsiteY16" fmla="*/ 111252 h 126396"/>
                <a:gd name="connsiteX17" fmla="*/ 39057 w 78299"/>
                <a:gd name="connsiteY17" fmla="*/ 116586 h 126396"/>
                <a:gd name="connsiteX18" fmla="*/ 54297 w 78299"/>
                <a:gd name="connsiteY18" fmla="*/ 111252 h 126396"/>
                <a:gd name="connsiteX19" fmla="*/ 63631 w 78299"/>
                <a:gd name="connsiteY19" fmla="*/ 97250 h 126396"/>
                <a:gd name="connsiteX20" fmla="*/ 66775 w 78299"/>
                <a:gd name="connsiteY20" fmla="*/ 77533 h 126396"/>
                <a:gd name="connsiteX21" fmla="*/ 63631 w 78299"/>
                <a:gd name="connsiteY21" fmla="*/ 57817 h 126396"/>
                <a:gd name="connsiteX22" fmla="*/ 54297 w 78299"/>
                <a:gd name="connsiteY22" fmla="*/ 43815 h 126396"/>
                <a:gd name="connsiteX23" fmla="*/ 39057 w 78299"/>
                <a:gd name="connsiteY23" fmla="*/ 38481 h 126396"/>
                <a:gd name="connsiteX24" fmla="*/ 23817 w 78299"/>
                <a:gd name="connsiteY24" fmla="*/ 43815 h 126396"/>
                <a:gd name="connsiteX25" fmla="*/ 14482 w 78299"/>
                <a:gd name="connsiteY25" fmla="*/ 57817 h 126396"/>
                <a:gd name="connsiteX26" fmla="*/ 11339 w 78299"/>
                <a:gd name="connsiteY26" fmla="*/ 77533 h 126396"/>
                <a:gd name="connsiteX27" fmla="*/ 11339 w 78299"/>
                <a:gd name="connsiteY27" fmla="*/ 77533 h 126396"/>
                <a:gd name="connsiteX28" fmla="*/ 47058 w 78299"/>
                <a:gd name="connsiteY28" fmla="*/ 15335 h 126396"/>
                <a:gd name="connsiteX29" fmla="*/ 47058 w 78299"/>
                <a:gd name="connsiteY29" fmla="*/ 0 h 126396"/>
                <a:gd name="connsiteX30" fmla="*/ 59440 w 78299"/>
                <a:gd name="connsiteY30" fmla="*/ 0 h 126396"/>
                <a:gd name="connsiteX31" fmla="*/ 59440 w 78299"/>
                <a:gd name="connsiteY31" fmla="*/ 15335 h 126396"/>
                <a:gd name="connsiteX32" fmla="*/ 47058 w 78299"/>
                <a:gd name="connsiteY32" fmla="*/ 15335 h 126396"/>
                <a:gd name="connsiteX33" fmla="*/ 18959 w 78299"/>
                <a:gd name="connsiteY33" fmla="*/ 15335 h 126396"/>
                <a:gd name="connsiteX34" fmla="*/ 18959 w 78299"/>
                <a:gd name="connsiteY34" fmla="*/ 0 h 126396"/>
                <a:gd name="connsiteX35" fmla="*/ 31342 w 78299"/>
                <a:gd name="connsiteY35" fmla="*/ 0 h 126396"/>
                <a:gd name="connsiteX36" fmla="*/ 31342 w 78299"/>
                <a:gd name="connsiteY36" fmla="*/ 15335 h 126396"/>
                <a:gd name="connsiteX37" fmla="*/ 18959 w 78299"/>
                <a:gd name="connsiteY37" fmla="*/ 15335 h 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8299" h="126396">
                  <a:moveTo>
                    <a:pt x="4" y="77533"/>
                  </a:moveTo>
                  <a:cubicBezTo>
                    <a:pt x="4" y="68961"/>
                    <a:pt x="1338" y="60960"/>
                    <a:pt x="4100" y="53530"/>
                  </a:cubicBezTo>
                  <a:cubicBezTo>
                    <a:pt x="6862" y="46196"/>
                    <a:pt x="11149" y="40196"/>
                    <a:pt x="16959" y="35719"/>
                  </a:cubicBezTo>
                  <a:cubicBezTo>
                    <a:pt x="22769" y="31147"/>
                    <a:pt x="30199" y="28861"/>
                    <a:pt x="39152" y="28670"/>
                  </a:cubicBezTo>
                  <a:cubicBezTo>
                    <a:pt x="48201" y="28766"/>
                    <a:pt x="55630" y="31147"/>
                    <a:pt x="61345" y="35719"/>
                  </a:cubicBezTo>
                  <a:cubicBezTo>
                    <a:pt x="67156" y="40291"/>
                    <a:pt x="71442" y="46196"/>
                    <a:pt x="74204" y="53530"/>
                  </a:cubicBezTo>
                  <a:cubicBezTo>
                    <a:pt x="76966" y="60865"/>
                    <a:pt x="78300" y="68866"/>
                    <a:pt x="78300" y="77533"/>
                  </a:cubicBezTo>
                  <a:cubicBezTo>
                    <a:pt x="78300" y="86106"/>
                    <a:pt x="76966" y="94107"/>
                    <a:pt x="74204" y="101537"/>
                  </a:cubicBezTo>
                  <a:cubicBezTo>
                    <a:pt x="71442" y="108871"/>
                    <a:pt x="67156" y="114872"/>
                    <a:pt x="61345" y="119348"/>
                  </a:cubicBezTo>
                  <a:cubicBezTo>
                    <a:pt x="55535" y="123920"/>
                    <a:pt x="48201" y="126206"/>
                    <a:pt x="39152" y="126397"/>
                  </a:cubicBezTo>
                  <a:cubicBezTo>
                    <a:pt x="30103" y="126302"/>
                    <a:pt x="22674" y="123920"/>
                    <a:pt x="16959" y="119348"/>
                  </a:cubicBezTo>
                  <a:cubicBezTo>
                    <a:pt x="11149" y="114776"/>
                    <a:pt x="6862" y="108871"/>
                    <a:pt x="4100" y="101537"/>
                  </a:cubicBezTo>
                  <a:cubicBezTo>
                    <a:pt x="1338" y="94202"/>
                    <a:pt x="-91" y="86201"/>
                    <a:pt x="4" y="77533"/>
                  </a:cubicBezTo>
                  <a:lnTo>
                    <a:pt x="4" y="77533"/>
                  </a:lnTo>
                  <a:close/>
                  <a:moveTo>
                    <a:pt x="11339" y="77533"/>
                  </a:moveTo>
                  <a:cubicBezTo>
                    <a:pt x="11339" y="84773"/>
                    <a:pt x="12387" y="91345"/>
                    <a:pt x="14482" y="97250"/>
                  </a:cubicBezTo>
                  <a:cubicBezTo>
                    <a:pt x="16578" y="103061"/>
                    <a:pt x="19721" y="107728"/>
                    <a:pt x="23817" y="111252"/>
                  </a:cubicBezTo>
                  <a:cubicBezTo>
                    <a:pt x="27913" y="114681"/>
                    <a:pt x="33056" y="116491"/>
                    <a:pt x="39057" y="116586"/>
                  </a:cubicBezTo>
                  <a:cubicBezTo>
                    <a:pt x="45058" y="116586"/>
                    <a:pt x="50201" y="114776"/>
                    <a:pt x="54297" y="111252"/>
                  </a:cubicBezTo>
                  <a:cubicBezTo>
                    <a:pt x="58393" y="107823"/>
                    <a:pt x="61536" y="103156"/>
                    <a:pt x="63631" y="97250"/>
                  </a:cubicBezTo>
                  <a:cubicBezTo>
                    <a:pt x="65727" y="91440"/>
                    <a:pt x="66775" y="84868"/>
                    <a:pt x="66775" y="77533"/>
                  </a:cubicBezTo>
                  <a:cubicBezTo>
                    <a:pt x="66775" y="70295"/>
                    <a:pt x="65727" y="63722"/>
                    <a:pt x="63631" y="57817"/>
                  </a:cubicBezTo>
                  <a:cubicBezTo>
                    <a:pt x="61536" y="52006"/>
                    <a:pt x="58393" y="47339"/>
                    <a:pt x="54297" y="43815"/>
                  </a:cubicBezTo>
                  <a:cubicBezTo>
                    <a:pt x="50201" y="40386"/>
                    <a:pt x="45058" y="38576"/>
                    <a:pt x="39057" y="38481"/>
                  </a:cubicBezTo>
                  <a:cubicBezTo>
                    <a:pt x="33056" y="38481"/>
                    <a:pt x="27913" y="40291"/>
                    <a:pt x="23817" y="43815"/>
                  </a:cubicBezTo>
                  <a:cubicBezTo>
                    <a:pt x="19721" y="47244"/>
                    <a:pt x="16578" y="51911"/>
                    <a:pt x="14482" y="57817"/>
                  </a:cubicBezTo>
                  <a:cubicBezTo>
                    <a:pt x="12387" y="63627"/>
                    <a:pt x="11339" y="70199"/>
                    <a:pt x="11339" y="77533"/>
                  </a:cubicBezTo>
                  <a:lnTo>
                    <a:pt x="11339" y="77533"/>
                  </a:lnTo>
                  <a:close/>
                  <a:moveTo>
                    <a:pt x="47058" y="15335"/>
                  </a:moveTo>
                  <a:lnTo>
                    <a:pt x="47058" y="0"/>
                  </a:lnTo>
                  <a:lnTo>
                    <a:pt x="59440" y="0"/>
                  </a:lnTo>
                  <a:lnTo>
                    <a:pt x="59440" y="15335"/>
                  </a:lnTo>
                  <a:lnTo>
                    <a:pt x="47058" y="15335"/>
                  </a:lnTo>
                  <a:close/>
                  <a:moveTo>
                    <a:pt x="18959" y="15335"/>
                  </a:moveTo>
                  <a:lnTo>
                    <a:pt x="18959" y="0"/>
                  </a:lnTo>
                  <a:lnTo>
                    <a:pt x="31342" y="0"/>
                  </a:lnTo>
                  <a:lnTo>
                    <a:pt x="31342" y="15335"/>
                  </a:lnTo>
                  <a:lnTo>
                    <a:pt x="18959" y="15335"/>
                  </a:lnTo>
                  <a:close/>
                </a:path>
              </a:pathLst>
            </a:custGeom>
            <a:solidFill>
              <a:srgbClr val="222221"/>
            </a:solidFill>
            <a:ln w="0" cap="flat">
              <a:noFill/>
              <a:prstDash val="solid"/>
              <a:miter/>
            </a:ln>
          </p:spPr>
          <p:txBody>
            <a:bodyPr rtlCol="0" anchor="ctr"/>
            <a:lstStyle/>
            <a:p>
              <a:endParaRPr lang="de-DE"/>
            </a:p>
          </p:txBody>
        </p:sp>
        <p:sp>
          <p:nvSpPr>
            <p:cNvPr id="22" name="Freihandform: Form 21">
              <a:extLst>
                <a:ext uri="{FF2B5EF4-FFF2-40B4-BE49-F238E27FC236}">
                  <a16:creationId xmlns:a16="http://schemas.microsoft.com/office/drawing/2014/main" id="{9B47427E-B9C7-5CCA-7CD8-F6D99FF47319}"/>
                </a:ext>
              </a:extLst>
            </p:cNvPr>
            <p:cNvSpPr/>
            <p:nvPr/>
          </p:nvSpPr>
          <p:spPr>
            <a:xfrm>
              <a:off x="7502082" y="2527958"/>
              <a:ext cx="39433" cy="95535"/>
            </a:xfrm>
            <a:custGeom>
              <a:avLst/>
              <a:gdLst>
                <a:gd name="connsiteX0" fmla="*/ 572 w 39433"/>
                <a:gd name="connsiteY0" fmla="*/ 95536 h 95535"/>
                <a:gd name="connsiteX1" fmla="*/ 572 w 39433"/>
                <a:gd name="connsiteY1" fmla="*/ 23146 h 95535"/>
                <a:gd name="connsiteX2" fmla="*/ 572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60 w 39433"/>
                <a:gd name="connsiteY7" fmla="*/ 6191 h 95535"/>
                <a:gd name="connsiteX8" fmla="*/ 32195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4 w 39433"/>
                <a:gd name="connsiteY14" fmla="*/ 32194 h 95535"/>
                <a:gd name="connsiteX15" fmla="*/ 10954 w 39433"/>
                <a:gd name="connsiteY15" fmla="*/ 49340 h 95535"/>
                <a:gd name="connsiteX16" fmla="*/ 10954 w 39433"/>
                <a:gd name="connsiteY16" fmla="*/ 95441 h 95535"/>
                <a:gd name="connsiteX17" fmla="*/ 572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2" y="95536"/>
                  </a:moveTo>
                  <a:lnTo>
                    <a:pt x="572" y="23146"/>
                  </a:lnTo>
                  <a:cubicBezTo>
                    <a:pt x="572" y="18193"/>
                    <a:pt x="572" y="14288"/>
                    <a:pt x="572" y="11430"/>
                  </a:cubicBezTo>
                  <a:cubicBezTo>
                    <a:pt x="572" y="8572"/>
                    <a:pt x="286" y="5524"/>
                    <a:pt x="0" y="2286"/>
                  </a:cubicBezTo>
                  <a:lnTo>
                    <a:pt x="10382" y="2286"/>
                  </a:lnTo>
                  <a:lnTo>
                    <a:pt x="10382" y="20193"/>
                  </a:lnTo>
                  <a:lnTo>
                    <a:pt x="10668" y="20193"/>
                  </a:lnTo>
                  <a:cubicBezTo>
                    <a:pt x="12573" y="14764"/>
                    <a:pt x="15240" y="10096"/>
                    <a:pt x="18860" y="6191"/>
                  </a:cubicBezTo>
                  <a:cubicBezTo>
                    <a:pt x="22479" y="2286"/>
                    <a:pt x="26860" y="191"/>
                    <a:pt x="32195" y="0"/>
                  </a:cubicBezTo>
                  <a:cubicBezTo>
                    <a:pt x="33433" y="0"/>
                    <a:pt x="34766" y="95"/>
                    <a:pt x="36100" y="381"/>
                  </a:cubicBezTo>
                  <a:cubicBezTo>
                    <a:pt x="37433" y="571"/>
                    <a:pt x="38576" y="857"/>
                    <a:pt x="39433" y="1143"/>
                  </a:cubicBezTo>
                  <a:lnTo>
                    <a:pt x="39433" y="13240"/>
                  </a:lnTo>
                  <a:cubicBezTo>
                    <a:pt x="37148" y="12478"/>
                    <a:pt x="34671" y="12097"/>
                    <a:pt x="31909" y="12097"/>
                  </a:cubicBezTo>
                  <a:cubicBezTo>
                    <a:pt x="26480" y="12287"/>
                    <a:pt x="22193" y="14192"/>
                    <a:pt x="19145" y="18002"/>
                  </a:cubicBezTo>
                  <a:cubicBezTo>
                    <a:pt x="16097" y="21812"/>
                    <a:pt x="14002" y="26575"/>
                    <a:pt x="12764" y="32194"/>
                  </a:cubicBezTo>
                  <a:cubicBezTo>
                    <a:pt x="11525" y="37909"/>
                    <a:pt x="10954" y="43624"/>
                    <a:pt x="10954" y="49340"/>
                  </a:cubicBezTo>
                  <a:lnTo>
                    <a:pt x="10954" y="95441"/>
                  </a:lnTo>
                  <a:lnTo>
                    <a:pt x="572" y="95441"/>
                  </a:lnTo>
                  <a:close/>
                </a:path>
              </a:pathLst>
            </a:custGeom>
            <a:solidFill>
              <a:srgbClr val="222221"/>
            </a:solidFill>
            <a:ln w="0"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88BCC1F3-999F-6CF0-6C43-321CE74CBD2B}"/>
                </a:ext>
              </a:extLst>
            </p:cNvPr>
            <p:cNvSpPr/>
            <p:nvPr/>
          </p:nvSpPr>
          <p:spPr>
            <a:xfrm>
              <a:off x="7549517" y="2486143"/>
              <a:ext cx="71437" cy="139450"/>
            </a:xfrm>
            <a:custGeom>
              <a:avLst/>
              <a:gdLst>
                <a:gd name="connsiteX0" fmla="*/ 71438 w 71437"/>
                <a:gd name="connsiteY0" fmla="*/ 191 h 139450"/>
                <a:gd name="connsiteX1" fmla="*/ 71438 w 71437"/>
                <a:gd name="connsiteY1" fmla="*/ 137351 h 139450"/>
                <a:gd name="connsiteX2" fmla="*/ 61055 w 71437"/>
                <a:gd name="connsiteY2" fmla="*/ 137351 h 139450"/>
                <a:gd name="connsiteX3" fmla="*/ 61055 w 71437"/>
                <a:gd name="connsiteY3" fmla="*/ 122492 h 139450"/>
                <a:gd name="connsiteX4" fmla="*/ 60769 w 71437"/>
                <a:gd name="connsiteY4" fmla="*/ 122492 h 139450"/>
                <a:gd name="connsiteX5" fmla="*/ 50102 w 71437"/>
                <a:gd name="connsiteY5" fmla="*/ 135446 h 139450"/>
                <a:gd name="connsiteX6" fmla="*/ 34576 w 71437"/>
                <a:gd name="connsiteY6" fmla="*/ 139446 h 139450"/>
                <a:gd name="connsiteX7" fmla="*/ 15335 w 71437"/>
                <a:gd name="connsiteY7" fmla="*/ 132874 h 139450"/>
                <a:gd name="connsiteX8" fmla="*/ 3810 w 71437"/>
                <a:gd name="connsiteY8" fmla="*/ 115538 h 139450"/>
                <a:gd name="connsiteX9" fmla="*/ 0 w 71437"/>
                <a:gd name="connsiteY9" fmla="*/ 90583 h 139450"/>
                <a:gd name="connsiteX10" fmla="*/ 3524 w 71437"/>
                <a:gd name="connsiteY10" fmla="*/ 65342 h 139450"/>
                <a:gd name="connsiteX11" fmla="*/ 14669 w 71437"/>
                <a:gd name="connsiteY11" fmla="*/ 48101 h 139450"/>
                <a:gd name="connsiteX12" fmla="*/ 34576 w 71437"/>
                <a:gd name="connsiteY12" fmla="*/ 41720 h 139450"/>
                <a:gd name="connsiteX13" fmla="*/ 48387 w 71437"/>
                <a:gd name="connsiteY13" fmla="*/ 45339 h 139450"/>
                <a:gd name="connsiteX14" fmla="*/ 56959 w 71437"/>
                <a:gd name="connsiteY14" fmla="*/ 52959 h 139450"/>
                <a:gd name="connsiteX15" fmla="*/ 60769 w 71437"/>
                <a:gd name="connsiteY15" fmla="*/ 59627 h 139450"/>
                <a:gd name="connsiteX16" fmla="*/ 61055 w 71437"/>
                <a:gd name="connsiteY16" fmla="*/ 59627 h 139450"/>
                <a:gd name="connsiteX17" fmla="*/ 61055 w 71437"/>
                <a:gd name="connsiteY17" fmla="*/ 0 h 139450"/>
                <a:gd name="connsiteX18" fmla="*/ 71438 w 71437"/>
                <a:gd name="connsiteY18" fmla="*/ 0 h 139450"/>
                <a:gd name="connsiteX19" fmla="*/ 11335 w 71437"/>
                <a:gd name="connsiteY19" fmla="*/ 90678 h 139450"/>
                <a:gd name="connsiteX20" fmla="*/ 13430 w 71437"/>
                <a:gd name="connsiteY20" fmla="*/ 108776 h 139450"/>
                <a:gd name="connsiteX21" fmla="*/ 21050 w 71437"/>
                <a:gd name="connsiteY21" fmla="*/ 123539 h 139450"/>
                <a:gd name="connsiteX22" fmla="*/ 36290 w 71437"/>
                <a:gd name="connsiteY22" fmla="*/ 129635 h 139450"/>
                <a:gd name="connsiteX23" fmla="*/ 50959 w 71437"/>
                <a:gd name="connsiteY23" fmla="*/ 123349 h 139450"/>
                <a:gd name="connsiteX24" fmla="*/ 58865 w 71437"/>
                <a:gd name="connsiteY24" fmla="*/ 108395 h 139450"/>
                <a:gd name="connsiteX25" fmla="*/ 61246 w 71437"/>
                <a:gd name="connsiteY25" fmla="*/ 90773 h 139450"/>
                <a:gd name="connsiteX26" fmla="*/ 58865 w 71437"/>
                <a:gd name="connsiteY26" fmla="*/ 73152 h 139450"/>
                <a:gd name="connsiteX27" fmla="*/ 50959 w 71437"/>
                <a:gd name="connsiteY27" fmla="*/ 58198 h 139450"/>
                <a:gd name="connsiteX28" fmla="*/ 36290 w 71437"/>
                <a:gd name="connsiteY28" fmla="*/ 51911 h 139450"/>
                <a:gd name="connsiteX29" fmla="*/ 21050 w 71437"/>
                <a:gd name="connsiteY29" fmla="*/ 58007 h 139450"/>
                <a:gd name="connsiteX30" fmla="*/ 13430 w 71437"/>
                <a:gd name="connsiteY30" fmla="*/ 72771 h 139450"/>
                <a:gd name="connsiteX31" fmla="*/ 11335 w 71437"/>
                <a:gd name="connsiteY31" fmla="*/ 90869 h 139450"/>
                <a:gd name="connsiteX32" fmla="*/ 11335 w 71437"/>
                <a:gd name="connsiteY32" fmla="*/ 90869 h 13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437" h="139450">
                  <a:moveTo>
                    <a:pt x="71438" y="191"/>
                  </a:moveTo>
                  <a:lnTo>
                    <a:pt x="71438" y="137351"/>
                  </a:lnTo>
                  <a:lnTo>
                    <a:pt x="61055" y="137351"/>
                  </a:lnTo>
                  <a:lnTo>
                    <a:pt x="61055" y="122492"/>
                  </a:lnTo>
                  <a:lnTo>
                    <a:pt x="60769" y="122492"/>
                  </a:lnTo>
                  <a:cubicBezTo>
                    <a:pt x="58007" y="128397"/>
                    <a:pt x="54388" y="132683"/>
                    <a:pt x="50102" y="135446"/>
                  </a:cubicBezTo>
                  <a:cubicBezTo>
                    <a:pt x="45815" y="138208"/>
                    <a:pt x="40577" y="139541"/>
                    <a:pt x="34576" y="139446"/>
                  </a:cubicBezTo>
                  <a:cubicBezTo>
                    <a:pt x="26860" y="139446"/>
                    <a:pt x="20479" y="137160"/>
                    <a:pt x="15335" y="132874"/>
                  </a:cubicBezTo>
                  <a:cubicBezTo>
                    <a:pt x="10192" y="128588"/>
                    <a:pt x="6382" y="122873"/>
                    <a:pt x="3810" y="115538"/>
                  </a:cubicBezTo>
                  <a:cubicBezTo>
                    <a:pt x="1238" y="108204"/>
                    <a:pt x="0" y="99917"/>
                    <a:pt x="0" y="90583"/>
                  </a:cubicBezTo>
                  <a:cubicBezTo>
                    <a:pt x="0" y="81058"/>
                    <a:pt x="1143" y="72676"/>
                    <a:pt x="3524" y="65342"/>
                  </a:cubicBezTo>
                  <a:cubicBezTo>
                    <a:pt x="5906" y="58007"/>
                    <a:pt x="9620" y="52292"/>
                    <a:pt x="14669" y="48101"/>
                  </a:cubicBezTo>
                  <a:cubicBezTo>
                    <a:pt x="19717" y="43910"/>
                    <a:pt x="26384" y="41815"/>
                    <a:pt x="34576" y="41720"/>
                  </a:cubicBezTo>
                  <a:cubicBezTo>
                    <a:pt x="40100" y="41815"/>
                    <a:pt x="44672" y="43053"/>
                    <a:pt x="48387" y="45339"/>
                  </a:cubicBezTo>
                  <a:cubicBezTo>
                    <a:pt x="52102" y="47625"/>
                    <a:pt x="54959" y="50197"/>
                    <a:pt x="56959" y="52959"/>
                  </a:cubicBezTo>
                  <a:cubicBezTo>
                    <a:pt x="58960" y="55721"/>
                    <a:pt x="60293" y="58007"/>
                    <a:pt x="60769" y="59627"/>
                  </a:cubicBezTo>
                  <a:lnTo>
                    <a:pt x="61055" y="59627"/>
                  </a:lnTo>
                  <a:lnTo>
                    <a:pt x="61055" y="0"/>
                  </a:lnTo>
                  <a:lnTo>
                    <a:pt x="71438" y="0"/>
                  </a:lnTo>
                  <a:close/>
                  <a:moveTo>
                    <a:pt x="11335" y="90678"/>
                  </a:moveTo>
                  <a:cubicBezTo>
                    <a:pt x="11335" y="96869"/>
                    <a:pt x="12002" y="102870"/>
                    <a:pt x="13430" y="108776"/>
                  </a:cubicBezTo>
                  <a:cubicBezTo>
                    <a:pt x="14859" y="114681"/>
                    <a:pt x="17335" y="119634"/>
                    <a:pt x="21050" y="123539"/>
                  </a:cubicBezTo>
                  <a:cubicBezTo>
                    <a:pt x="24670" y="127445"/>
                    <a:pt x="29718" y="129445"/>
                    <a:pt x="36290" y="129635"/>
                  </a:cubicBezTo>
                  <a:cubicBezTo>
                    <a:pt x="42386" y="129445"/>
                    <a:pt x="47244" y="127349"/>
                    <a:pt x="50959" y="123349"/>
                  </a:cubicBezTo>
                  <a:cubicBezTo>
                    <a:pt x="54578" y="119348"/>
                    <a:pt x="57245" y="114300"/>
                    <a:pt x="58865" y="108395"/>
                  </a:cubicBezTo>
                  <a:cubicBezTo>
                    <a:pt x="60484" y="102489"/>
                    <a:pt x="61246" y="96584"/>
                    <a:pt x="61246" y="90773"/>
                  </a:cubicBezTo>
                  <a:cubicBezTo>
                    <a:pt x="61246" y="84963"/>
                    <a:pt x="60484" y="79058"/>
                    <a:pt x="58865" y="73152"/>
                  </a:cubicBezTo>
                  <a:cubicBezTo>
                    <a:pt x="57245" y="67247"/>
                    <a:pt x="54673" y="62198"/>
                    <a:pt x="50959" y="58198"/>
                  </a:cubicBezTo>
                  <a:cubicBezTo>
                    <a:pt x="47339" y="54197"/>
                    <a:pt x="42386" y="52007"/>
                    <a:pt x="36290" y="51911"/>
                  </a:cubicBezTo>
                  <a:cubicBezTo>
                    <a:pt x="29813" y="52102"/>
                    <a:pt x="24670" y="54102"/>
                    <a:pt x="21050" y="58007"/>
                  </a:cubicBezTo>
                  <a:cubicBezTo>
                    <a:pt x="17431" y="61913"/>
                    <a:pt x="14859" y="66866"/>
                    <a:pt x="13430" y="72771"/>
                  </a:cubicBezTo>
                  <a:cubicBezTo>
                    <a:pt x="12002" y="78677"/>
                    <a:pt x="11335" y="84773"/>
                    <a:pt x="11335" y="90869"/>
                  </a:cubicBezTo>
                  <a:lnTo>
                    <a:pt x="11335" y="90869"/>
                  </a:lnTo>
                  <a:close/>
                </a:path>
              </a:pathLst>
            </a:custGeom>
            <a:solidFill>
              <a:srgbClr val="222221"/>
            </a:solidFill>
            <a:ln w="0"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F9ABDC44-B394-8F54-858E-E1D5634A4052}"/>
                </a:ext>
              </a:extLst>
            </p:cNvPr>
            <p:cNvSpPr/>
            <p:nvPr/>
          </p:nvSpPr>
          <p:spPr>
            <a:xfrm>
              <a:off x="7639618" y="2528053"/>
              <a:ext cx="68870" cy="97631"/>
            </a:xfrm>
            <a:custGeom>
              <a:avLst/>
              <a:gdLst>
                <a:gd name="connsiteX0" fmla="*/ 62584 w 68870"/>
                <a:gd name="connsiteY0" fmla="*/ 80772 h 97631"/>
                <a:gd name="connsiteX1" fmla="*/ 62584 w 68870"/>
                <a:gd name="connsiteY1" fmla="*/ 92488 h 97631"/>
                <a:gd name="connsiteX2" fmla="*/ 50583 w 68870"/>
                <a:gd name="connsiteY2" fmla="*/ 96298 h 97631"/>
                <a:gd name="connsiteX3" fmla="*/ 38200 w 68870"/>
                <a:gd name="connsiteY3" fmla="*/ 97631 h 97631"/>
                <a:gd name="connsiteX4" fmla="*/ 15912 w 68870"/>
                <a:gd name="connsiteY4" fmla="*/ 91154 h 97631"/>
                <a:gd name="connsiteX5" fmla="*/ 3720 w 68870"/>
                <a:gd name="connsiteY5" fmla="*/ 73819 h 97631"/>
                <a:gd name="connsiteX6" fmla="*/ 5 w 68870"/>
                <a:gd name="connsiteY6" fmla="*/ 48768 h 97631"/>
                <a:gd name="connsiteX7" fmla="*/ 4482 w 68870"/>
                <a:gd name="connsiteY7" fmla="*/ 23431 h 97631"/>
                <a:gd name="connsiteX8" fmla="*/ 16769 w 68870"/>
                <a:gd name="connsiteY8" fmla="*/ 6286 h 97631"/>
                <a:gd name="connsiteX9" fmla="*/ 35343 w 68870"/>
                <a:gd name="connsiteY9" fmla="*/ 0 h 97631"/>
                <a:gd name="connsiteX10" fmla="*/ 54583 w 68870"/>
                <a:gd name="connsiteY10" fmla="*/ 6382 h 97631"/>
                <a:gd name="connsiteX11" fmla="*/ 65442 w 68870"/>
                <a:gd name="connsiteY11" fmla="*/ 23051 h 97631"/>
                <a:gd name="connsiteX12" fmla="*/ 68871 w 68870"/>
                <a:gd name="connsiteY12" fmla="*/ 46196 h 97631"/>
                <a:gd name="connsiteX13" fmla="*/ 68871 w 68870"/>
                <a:gd name="connsiteY13" fmla="*/ 52006 h 97631"/>
                <a:gd name="connsiteX14" fmla="*/ 11435 w 68870"/>
                <a:gd name="connsiteY14" fmla="*/ 52006 h 97631"/>
                <a:gd name="connsiteX15" fmla="*/ 14578 w 68870"/>
                <a:gd name="connsiteY15" fmla="*/ 70009 h 97631"/>
                <a:gd name="connsiteX16" fmla="*/ 23913 w 68870"/>
                <a:gd name="connsiteY16" fmla="*/ 82772 h 97631"/>
                <a:gd name="connsiteX17" fmla="*/ 39153 w 68870"/>
                <a:gd name="connsiteY17" fmla="*/ 87630 h 97631"/>
                <a:gd name="connsiteX18" fmla="*/ 51916 w 68870"/>
                <a:gd name="connsiteY18" fmla="*/ 85439 h 97631"/>
                <a:gd name="connsiteX19" fmla="*/ 62680 w 68870"/>
                <a:gd name="connsiteY19" fmla="*/ 80677 h 97631"/>
                <a:gd name="connsiteX20" fmla="*/ 62680 w 68870"/>
                <a:gd name="connsiteY20" fmla="*/ 80677 h 97631"/>
                <a:gd name="connsiteX21" fmla="*/ 11435 w 68870"/>
                <a:gd name="connsiteY21" fmla="*/ 42196 h 97631"/>
                <a:gd name="connsiteX22" fmla="*/ 57536 w 68870"/>
                <a:gd name="connsiteY22" fmla="*/ 42196 h 97631"/>
                <a:gd name="connsiteX23" fmla="*/ 55441 w 68870"/>
                <a:gd name="connsiteY23" fmla="*/ 26575 h 97631"/>
                <a:gd name="connsiteX24" fmla="*/ 48583 w 68870"/>
                <a:gd name="connsiteY24" fmla="*/ 14573 h 97631"/>
                <a:gd name="connsiteX25" fmla="*/ 36200 w 68870"/>
                <a:gd name="connsiteY25" fmla="*/ 9811 h 97631"/>
                <a:gd name="connsiteX26" fmla="*/ 22960 w 68870"/>
                <a:gd name="connsiteY26" fmla="*/ 14764 h 97631"/>
                <a:gd name="connsiteX27" fmla="*/ 14483 w 68870"/>
                <a:gd name="connsiteY27" fmla="*/ 26956 h 97631"/>
                <a:gd name="connsiteX28" fmla="*/ 11530 w 68870"/>
                <a:gd name="connsiteY28" fmla="*/ 42196 h 97631"/>
                <a:gd name="connsiteX29" fmla="*/ 11530 w 68870"/>
                <a:gd name="connsiteY29" fmla="*/ 42196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870" h="97631">
                  <a:moveTo>
                    <a:pt x="62584" y="80772"/>
                  </a:moveTo>
                  <a:lnTo>
                    <a:pt x="62584" y="92488"/>
                  </a:lnTo>
                  <a:cubicBezTo>
                    <a:pt x="58870" y="94107"/>
                    <a:pt x="54869" y="95441"/>
                    <a:pt x="50583" y="96298"/>
                  </a:cubicBezTo>
                  <a:cubicBezTo>
                    <a:pt x="46297" y="97155"/>
                    <a:pt x="42201" y="97631"/>
                    <a:pt x="38200" y="97631"/>
                  </a:cubicBezTo>
                  <a:cubicBezTo>
                    <a:pt x="28961" y="97631"/>
                    <a:pt x="21532" y="95441"/>
                    <a:pt x="15912" y="91154"/>
                  </a:cubicBezTo>
                  <a:cubicBezTo>
                    <a:pt x="10292" y="86963"/>
                    <a:pt x="6196" y="81153"/>
                    <a:pt x="3720" y="73819"/>
                  </a:cubicBezTo>
                  <a:cubicBezTo>
                    <a:pt x="1148" y="66484"/>
                    <a:pt x="-90" y="58102"/>
                    <a:pt x="5" y="48768"/>
                  </a:cubicBezTo>
                  <a:cubicBezTo>
                    <a:pt x="5" y="39148"/>
                    <a:pt x="1529" y="30766"/>
                    <a:pt x="4482" y="23431"/>
                  </a:cubicBezTo>
                  <a:cubicBezTo>
                    <a:pt x="7435" y="16097"/>
                    <a:pt x="11530" y="10382"/>
                    <a:pt x="16769" y="6286"/>
                  </a:cubicBezTo>
                  <a:cubicBezTo>
                    <a:pt x="22008" y="2191"/>
                    <a:pt x="28294" y="0"/>
                    <a:pt x="35343" y="0"/>
                  </a:cubicBezTo>
                  <a:cubicBezTo>
                    <a:pt x="43249" y="95"/>
                    <a:pt x="49630" y="2286"/>
                    <a:pt x="54583" y="6382"/>
                  </a:cubicBezTo>
                  <a:cubicBezTo>
                    <a:pt x="59536" y="10573"/>
                    <a:pt x="63156" y="16097"/>
                    <a:pt x="65442" y="23051"/>
                  </a:cubicBezTo>
                  <a:cubicBezTo>
                    <a:pt x="67728" y="30004"/>
                    <a:pt x="68871" y="37719"/>
                    <a:pt x="68871" y="46196"/>
                  </a:cubicBezTo>
                  <a:lnTo>
                    <a:pt x="68871" y="52006"/>
                  </a:lnTo>
                  <a:lnTo>
                    <a:pt x="11435" y="52006"/>
                  </a:lnTo>
                  <a:cubicBezTo>
                    <a:pt x="11435" y="58674"/>
                    <a:pt x="12483" y="64675"/>
                    <a:pt x="14578" y="70009"/>
                  </a:cubicBezTo>
                  <a:cubicBezTo>
                    <a:pt x="16674" y="75343"/>
                    <a:pt x="19722" y="79629"/>
                    <a:pt x="23913" y="82772"/>
                  </a:cubicBezTo>
                  <a:cubicBezTo>
                    <a:pt x="28009" y="85916"/>
                    <a:pt x="33057" y="87535"/>
                    <a:pt x="39153" y="87630"/>
                  </a:cubicBezTo>
                  <a:cubicBezTo>
                    <a:pt x="43153" y="87630"/>
                    <a:pt x="47344" y="86868"/>
                    <a:pt x="51916" y="85439"/>
                  </a:cubicBezTo>
                  <a:cubicBezTo>
                    <a:pt x="56393" y="84106"/>
                    <a:pt x="60013" y="82487"/>
                    <a:pt x="62680" y="80677"/>
                  </a:cubicBezTo>
                  <a:lnTo>
                    <a:pt x="62680" y="80677"/>
                  </a:lnTo>
                  <a:close/>
                  <a:moveTo>
                    <a:pt x="11435" y="42196"/>
                  </a:moveTo>
                  <a:lnTo>
                    <a:pt x="57536" y="42196"/>
                  </a:lnTo>
                  <a:cubicBezTo>
                    <a:pt x="57536" y="36671"/>
                    <a:pt x="56869" y="31432"/>
                    <a:pt x="55441" y="26575"/>
                  </a:cubicBezTo>
                  <a:cubicBezTo>
                    <a:pt x="54012" y="21717"/>
                    <a:pt x="51726" y="17717"/>
                    <a:pt x="48583" y="14573"/>
                  </a:cubicBezTo>
                  <a:cubicBezTo>
                    <a:pt x="45439" y="11525"/>
                    <a:pt x="41248" y="9906"/>
                    <a:pt x="36200" y="9811"/>
                  </a:cubicBezTo>
                  <a:cubicBezTo>
                    <a:pt x="31057" y="9906"/>
                    <a:pt x="26675" y="11621"/>
                    <a:pt x="22960" y="14764"/>
                  </a:cubicBezTo>
                  <a:cubicBezTo>
                    <a:pt x="19246" y="18002"/>
                    <a:pt x="16483" y="22003"/>
                    <a:pt x="14483" y="26956"/>
                  </a:cubicBezTo>
                  <a:cubicBezTo>
                    <a:pt x="12483" y="31909"/>
                    <a:pt x="11530" y="36957"/>
                    <a:pt x="11530" y="42196"/>
                  </a:cubicBezTo>
                  <a:lnTo>
                    <a:pt x="11530" y="42196"/>
                  </a:lnTo>
                  <a:close/>
                </a:path>
              </a:pathLst>
            </a:custGeom>
            <a:solidFill>
              <a:srgbClr val="222221"/>
            </a:solidFill>
            <a:ln w="0"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6840A034-1295-84A9-C23B-967DE869A9FE}"/>
                </a:ext>
              </a:extLst>
            </p:cNvPr>
            <p:cNvSpPr/>
            <p:nvPr/>
          </p:nvSpPr>
          <p:spPr>
            <a:xfrm>
              <a:off x="7727539" y="2527958"/>
              <a:ext cx="39433" cy="95535"/>
            </a:xfrm>
            <a:custGeom>
              <a:avLst/>
              <a:gdLst>
                <a:gd name="connsiteX0" fmla="*/ 571 w 39433"/>
                <a:gd name="connsiteY0" fmla="*/ 95536 h 95535"/>
                <a:gd name="connsiteX1" fmla="*/ 571 w 39433"/>
                <a:gd name="connsiteY1" fmla="*/ 23146 h 95535"/>
                <a:gd name="connsiteX2" fmla="*/ 571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59 w 39433"/>
                <a:gd name="connsiteY7" fmla="*/ 6191 h 95535"/>
                <a:gd name="connsiteX8" fmla="*/ 32194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3 w 39433"/>
                <a:gd name="connsiteY14" fmla="*/ 32194 h 95535"/>
                <a:gd name="connsiteX15" fmla="*/ 11049 w 39433"/>
                <a:gd name="connsiteY15" fmla="*/ 49340 h 95535"/>
                <a:gd name="connsiteX16" fmla="*/ 11049 w 39433"/>
                <a:gd name="connsiteY16" fmla="*/ 95441 h 95535"/>
                <a:gd name="connsiteX17" fmla="*/ 667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1" y="95536"/>
                  </a:moveTo>
                  <a:lnTo>
                    <a:pt x="571" y="23146"/>
                  </a:lnTo>
                  <a:cubicBezTo>
                    <a:pt x="571" y="18193"/>
                    <a:pt x="571" y="14288"/>
                    <a:pt x="571" y="11430"/>
                  </a:cubicBezTo>
                  <a:cubicBezTo>
                    <a:pt x="571" y="8572"/>
                    <a:pt x="286" y="5524"/>
                    <a:pt x="0" y="2286"/>
                  </a:cubicBezTo>
                  <a:lnTo>
                    <a:pt x="10382" y="2286"/>
                  </a:lnTo>
                  <a:lnTo>
                    <a:pt x="10382" y="20193"/>
                  </a:lnTo>
                  <a:lnTo>
                    <a:pt x="10668" y="20193"/>
                  </a:lnTo>
                  <a:cubicBezTo>
                    <a:pt x="12573" y="14764"/>
                    <a:pt x="15240" y="10096"/>
                    <a:pt x="18859" y="6191"/>
                  </a:cubicBezTo>
                  <a:cubicBezTo>
                    <a:pt x="22479" y="2286"/>
                    <a:pt x="26860" y="191"/>
                    <a:pt x="32194" y="0"/>
                  </a:cubicBezTo>
                  <a:cubicBezTo>
                    <a:pt x="33433" y="0"/>
                    <a:pt x="34766" y="95"/>
                    <a:pt x="36100" y="381"/>
                  </a:cubicBezTo>
                  <a:cubicBezTo>
                    <a:pt x="37433" y="571"/>
                    <a:pt x="38576" y="857"/>
                    <a:pt x="39433" y="1143"/>
                  </a:cubicBezTo>
                  <a:lnTo>
                    <a:pt x="39433" y="13240"/>
                  </a:lnTo>
                  <a:cubicBezTo>
                    <a:pt x="37147" y="12478"/>
                    <a:pt x="34671" y="12097"/>
                    <a:pt x="31909" y="12097"/>
                  </a:cubicBezTo>
                  <a:cubicBezTo>
                    <a:pt x="26479" y="12287"/>
                    <a:pt x="22193" y="14192"/>
                    <a:pt x="19145" y="18002"/>
                  </a:cubicBezTo>
                  <a:cubicBezTo>
                    <a:pt x="16097" y="21812"/>
                    <a:pt x="14002" y="26575"/>
                    <a:pt x="12763" y="32194"/>
                  </a:cubicBezTo>
                  <a:cubicBezTo>
                    <a:pt x="11525" y="37909"/>
                    <a:pt x="10954" y="43624"/>
                    <a:pt x="11049" y="49340"/>
                  </a:cubicBezTo>
                  <a:lnTo>
                    <a:pt x="11049" y="95441"/>
                  </a:lnTo>
                  <a:lnTo>
                    <a:pt x="667" y="95441"/>
                  </a:lnTo>
                  <a:close/>
                </a:path>
              </a:pathLst>
            </a:custGeom>
            <a:solidFill>
              <a:srgbClr val="222221"/>
            </a:solidFill>
            <a:ln w="0"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A058655D-0C46-F75A-9DF9-EDB9BB7199EB}"/>
                </a:ext>
              </a:extLst>
            </p:cNvPr>
            <p:cNvSpPr/>
            <p:nvPr/>
          </p:nvSpPr>
          <p:spPr>
            <a:xfrm>
              <a:off x="7783067" y="2530149"/>
              <a:ext cx="66011" cy="95535"/>
            </a:xfrm>
            <a:custGeom>
              <a:avLst/>
              <a:gdLst>
                <a:gd name="connsiteX0" fmla="*/ 65344 w 66011"/>
                <a:gd name="connsiteY0" fmla="*/ 0 h 95535"/>
                <a:gd name="connsiteX1" fmla="*/ 65344 w 66011"/>
                <a:gd name="connsiteY1" fmla="*/ 71342 h 95535"/>
                <a:gd name="connsiteX2" fmla="*/ 66011 w 66011"/>
                <a:gd name="connsiteY2" fmla="*/ 93250 h 95535"/>
                <a:gd name="connsiteX3" fmla="*/ 56010 w 66011"/>
                <a:gd name="connsiteY3" fmla="*/ 93250 h 95535"/>
                <a:gd name="connsiteX4" fmla="*/ 56010 w 66011"/>
                <a:gd name="connsiteY4" fmla="*/ 76581 h 95535"/>
                <a:gd name="connsiteX5" fmla="*/ 55724 w 66011"/>
                <a:gd name="connsiteY5" fmla="*/ 76581 h 95535"/>
                <a:gd name="connsiteX6" fmla="*/ 51057 w 66011"/>
                <a:gd name="connsiteY6" fmla="*/ 85249 h 95535"/>
                <a:gd name="connsiteX7" fmla="*/ 42675 w 66011"/>
                <a:gd name="connsiteY7" fmla="*/ 92488 h 95535"/>
                <a:gd name="connsiteX8" fmla="*/ 28673 w 66011"/>
                <a:gd name="connsiteY8" fmla="*/ 95536 h 95535"/>
                <a:gd name="connsiteX9" fmla="*/ 6575 w 66011"/>
                <a:gd name="connsiteY9" fmla="*/ 85249 h 95535"/>
                <a:gd name="connsiteX10" fmla="*/ 3 w 66011"/>
                <a:gd name="connsiteY10" fmla="*/ 59626 h 95535"/>
                <a:gd name="connsiteX11" fmla="*/ 3 w 66011"/>
                <a:gd name="connsiteY11" fmla="*/ 0 h 95535"/>
                <a:gd name="connsiteX12" fmla="*/ 10385 w 66011"/>
                <a:gd name="connsiteY12" fmla="*/ 0 h 95535"/>
                <a:gd name="connsiteX13" fmla="*/ 10385 w 66011"/>
                <a:gd name="connsiteY13" fmla="*/ 56674 h 95535"/>
                <a:gd name="connsiteX14" fmla="*/ 14957 w 66011"/>
                <a:gd name="connsiteY14" fmla="*/ 77724 h 95535"/>
                <a:gd name="connsiteX15" fmla="*/ 30292 w 66011"/>
                <a:gd name="connsiteY15" fmla="*/ 85630 h 95535"/>
                <a:gd name="connsiteX16" fmla="*/ 45151 w 66011"/>
                <a:gd name="connsiteY16" fmla="*/ 80296 h 95535"/>
                <a:gd name="connsiteX17" fmla="*/ 52867 w 66011"/>
                <a:gd name="connsiteY17" fmla="*/ 67342 h 95535"/>
                <a:gd name="connsiteX18" fmla="*/ 55057 w 66011"/>
                <a:gd name="connsiteY18" fmla="*/ 51625 h 95535"/>
                <a:gd name="connsiteX19" fmla="*/ 55057 w 66011"/>
                <a:gd name="connsiteY19" fmla="*/ 95 h 95535"/>
                <a:gd name="connsiteX20" fmla="*/ 65440 w 66011"/>
                <a:gd name="connsiteY20" fmla="*/ 95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011" h="95535">
                  <a:moveTo>
                    <a:pt x="65344" y="0"/>
                  </a:moveTo>
                  <a:lnTo>
                    <a:pt x="65344" y="71342"/>
                  </a:lnTo>
                  <a:cubicBezTo>
                    <a:pt x="65249" y="78486"/>
                    <a:pt x="65440" y="85820"/>
                    <a:pt x="66011" y="93250"/>
                  </a:cubicBezTo>
                  <a:lnTo>
                    <a:pt x="56010" y="93250"/>
                  </a:lnTo>
                  <a:lnTo>
                    <a:pt x="56010" y="76581"/>
                  </a:lnTo>
                  <a:lnTo>
                    <a:pt x="55724" y="76581"/>
                  </a:lnTo>
                  <a:cubicBezTo>
                    <a:pt x="54581" y="79439"/>
                    <a:pt x="53057" y="82296"/>
                    <a:pt x="51057" y="85249"/>
                  </a:cubicBezTo>
                  <a:cubicBezTo>
                    <a:pt x="49057" y="88106"/>
                    <a:pt x="46199" y="90488"/>
                    <a:pt x="42675" y="92488"/>
                  </a:cubicBezTo>
                  <a:cubicBezTo>
                    <a:pt x="39055" y="94393"/>
                    <a:pt x="34388" y="95441"/>
                    <a:pt x="28673" y="95536"/>
                  </a:cubicBezTo>
                  <a:cubicBezTo>
                    <a:pt x="18386" y="95345"/>
                    <a:pt x="11052" y="91916"/>
                    <a:pt x="6575" y="85249"/>
                  </a:cubicBezTo>
                  <a:cubicBezTo>
                    <a:pt x="2098" y="78676"/>
                    <a:pt x="-92" y="70104"/>
                    <a:pt x="3" y="59626"/>
                  </a:cubicBezTo>
                  <a:lnTo>
                    <a:pt x="3" y="0"/>
                  </a:lnTo>
                  <a:lnTo>
                    <a:pt x="10385" y="0"/>
                  </a:lnTo>
                  <a:lnTo>
                    <a:pt x="10385" y="56674"/>
                  </a:lnTo>
                  <a:cubicBezTo>
                    <a:pt x="10385" y="65532"/>
                    <a:pt x="11814" y="72580"/>
                    <a:pt x="14957" y="77724"/>
                  </a:cubicBezTo>
                  <a:cubicBezTo>
                    <a:pt x="18100" y="82868"/>
                    <a:pt x="23149" y="85439"/>
                    <a:pt x="30292" y="85630"/>
                  </a:cubicBezTo>
                  <a:cubicBezTo>
                    <a:pt x="36579" y="85534"/>
                    <a:pt x="41532" y="83725"/>
                    <a:pt x="45151" y="80296"/>
                  </a:cubicBezTo>
                  <a:cubicBezTo>
                    <a:pt x="48771" y="76867"/>
                    <a:pt x="51343" y="72580"/>
                    <a:pt x="52867" y="67342"/>
                  </a:cubicBezTo>
                  <a:cubicBezTo>
                    <a:pt x="54391" y="62198"/>
                    <a:pt x="55153" y="56959"/>
                    <a:pt x="55057" y="51625"/>
                  </a:cubicBezTo>
                  <a:lnTo>
                    <a:pt x="55057" y="95"/>
                  </a:lnTo>
                  <a:lnTo>
                    <a:pt x="65440" y="95"/>
                  </a:lnTo>
                  <a:close/>
                </a:path>
              </a:pathLst>
            </a:custGeom>
            <a:solidFill>
              <a:srgbClr val="222221"/>
            </a:solidFill>
            <a:ln w="0"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F086F322-6D20-C797-7DD0-0E25F8C2B8AC}"/>
                </a:ext>
              </a:extLst>
            </p:cNvPr>
            <p:cNvSpPr/>
            <p:nvPr/>
          </p:nvSpPr>
          <p:spPr>
            <a:xfrm>
              <a:off x="7873652" y="2528053"/>
              <a:ext cx="66106" cy="95535"/>
            </a:xfrm>
            <a:custGeom>
              <a:avLst/>
              <a:gdLst>
                <a:gd name="connsiteX0" fmla="*/ 667 w 66106"/>
                <a:gd name="connsiteY0" fmla="*/ 95441 h 95535"/>
                <a:gd name="connsiteX1" fmla="*/ 667 w 66106"/>
                <a:gd name="connsiteY1" fmla="*/ 24098 h 95535"/>
                <a:gd name="connsiteX2" fmla="*/ 0 w 66106"/>
                <a:gd name="connsiteY2" fmla="*/ 2191 h 95535"/>
                <a:gd name="connsiteX3" fmla="*/ 10001 w 66106"/>
                <a:gd name="connsiteY3" fmla="*/ 2191 h 95535"/>
                <a:gd name="connsiteX4" fmla="*/ 10001 w 66106"/>
                <a:gd name="connsiteY4" fmla="*/ 18859 h 95535"/>
                <a:gd name="connsiteX5" fmla="*/ 10287 w 66106"/>
                <a:gd name="connsiteY5" fmla="*/ 18859 h 95535"/>
                <a:gd name="connsiteX6" fmla="*/ 14954 w 66106"/>
                <a:gd name="connsiteY6" fmla="*/ 10287 h 95535"/>
                <a:gd name="connsiteX7" fmla="*/ 23432 w 66106"/>
                <a:gd name="connsiteY7" fmla="*/ 3048 h 95535"/>
                <a:gd name="connsiteX8" fmla="*/ 37433 w 66106"/>
                <a:gd name="connsiteY8" fmla="*/ 0 h 95535"/>
                <a:gd name="connsiteX9" fmla="*/ 59531 w 66106"/>
                <a:gd name="connsiteY9" fmla="*/ 10287 h 95535"/>
                <a:gd name="connsiteX10" fmla="*/ 66104 w 66106"/>
                <a:gd name="connsiteY10" fmla="*/ 35909 h 95535"/>
                <a:gd name="connsiteX11" fmla="*/ 66104 w 66106"/>
                <a:gd name="connsiteY11" fmla="*/ 95536 h 95535"/>
                <a:gd name="connsiteX12" fmla="*/ 55721 w 66106"/>
                <a:gd name="connsiteY12" fmla="*/ 95536 h 95535"/>
                <a:gd name="connsiteX13" fmla="*/ 55721 w 66106"/>
                <a:gd name="connsiteY13" fmla="*/ 38862 h 95535"/>
                <a:gd name="connsiteX14" fmla="*/ 51149 w 66106"/>
                <a:gd name="connsiteY14" fmla="*/ 17812 h 95535"/>
                <a:gd name="connsiteX15" fmla="*/ 35814 w 66106"/>
                <a:gd name="connsiteY15" fmla="*/ 9906 h 95535"/>
                <a:gd name="connsiteX16" fmla="*/ 20955 w 66106"/>
                <a:gd name="connsiteY16" fmla="*/ 15240 h 95535"/>
                <a:gd name="connsiteX17" fmla="*/ 13240 w 66106"/>
                <a:gd name="connsiteY17" fmla="*/ 28194 h 95535"/>
                <a:gd name="connsiteX18" fmla="*/ 10954 w 66106"/>
                <a:gd name="connsiteY18" fmla="*/ 43910 h 95535"/>
                <a:gd name="connsiteX19" fmla="*/ 10954 w 66106"/>
                <a:gd name="connsiteY19" fmla="*/ 95441 h 95535"/>
                <a:gd name="connsiteX20" fmla="*/ 571 w 66106"/>
                <a:gd name="connsiteY20"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06" h="95535">
                  <a:moveTo>
                    <a:pt x="667" y="95441"/>
                  </a:moveTo>
                  <a:lnTo>
                    <a:pt x="667" y="24098"/>
                  </a:lnTo>
                  <a:cubicBezTo>
                    <a:pt x="762" y="16954"/>
                    <a:pt x="571" y="9620"/>
                    <a:pt x="0" y="2191"/>
                  </a:cubicBezTo>
                  <a:lnTo>
                    <a:pt x="10001" y="2191"/>
                  </a:lnTo>
                  <a:lnTo>
                    <a:pt x="10001" y="18859"/>
                  </a:lnTo>
                  <a:lnTo>
                    <a:pt x="10287" y="18859"/>
                  </a:lnTo>
                  <a:cubicBezTo>
                    <a:pt x="11430" y="16002"/>
                    <a:pt x="12954" y="13145"/>
                    <a:pt x="14954" y="10287"/>
                  </a:cubicBezTo>
                  <a:cubicBezTo>
                    <a:pt x="16954" y="7429"/>
                    <a:pt x="19812" y="5048"/>
                    <a:pt x="23432" y="3048"/>
                  </a:cubicBezTo>
                  <a:cubicBezTo>
                    <a:pt x="27051" y="1143"/>
                    <a:pt x="31718" y="95"/>
                    <a:pt x="37433" y="0"/>
                  </a:cubicBezTo>
                  <a:cubicBezTo>
                    <a:pt x="47720" y="191"/>
                    <a:pt x="55054" y="3620"/>
                    <a:pt x="59531" y="10287"/>
                  </a:cubicBezTo>
                  <a:cubicBezTo>
                    <a:pt x="64008" y="16859"/>
                    <a:pt x="66199" y="25432"/>
                    <a:pt x="66104" y="35909"/>
                  </a:cubicBezTo>
                  <a:lnTo>
                    <a:pt x="66104" y="95536"/>
                  </a:lnTo>
                  <a:lnTo>
                    <a:pt x="55721" y="95536"/>
                  </a:lnTo>
                  <a:lnTo>
                    <a:pt x="55721" y="38862"/>
                  </a:lnTo>
                  <a:cubicBezTo>
                    <a:pt x="55721" y="30004"/>
                    <a:pt x="54292" y="22955"/>
                    <a:pt x="51149" y="17812"/>
                  </a:cubicBezTo>
                  <a:cubicBezTo>
                    <a:pt x="48006" y="12668"/>
                    <a:pt x="42958" y="10097"/>
                    <a:pt x="35814" y="9906"/>
                  </a:cubicBezTo>
                  <a:cubicBezTo>
                    <a:pt x="29528" y="10001"/>
                    <a:pt x="24575" y="11811"/>
                    <a:pt x="20955" y="15240"/>
                  </a:cubicBezTo>
                  <a:cubicBezTo>
                    <a:pt x="17336" y="18669"/>
                    <a:pt x="14764" y="22955"/>
                    <a:pt x="13240" y="28194"/>
                  </a:cubicBezTo>
                  <a:cubicBezTo>
                    <a:pt x="11716" y="33338"/>
                    <a:pt x="10954" y="38576"/>
                    <a:pt x="10954" y="43910"/>
                  </a:cubicBezTo>
                  <a:lnTo>
                    <a:pt x="10954" y="95441"/>
                  </a:lnTo>
                  <a:lnTo>
                    <a:pt x="571" y="95441"/>
                  </a:lnTo>
                  <a:close/>
                </a:path>
              </a:pathLst>
            </a:custGeom>
            <a:solidFill>
              <a:srgbClr val="222221"/>
            </a:solidFill>
            <a:ln w="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6AD0DED0-D79A-5D80-DD65-1C7F35A592D0}"/>
                </a:ext>
              </a:extLst>
            </p:cNvPr>
            <p:cNvSpPr/>
            <p:nvPr/>
          </p:nvSpPr>
          <p:spPr>
            <a:xfrm>
              <a:off x="7960901" y="2527644"/>
              <a:ext cx="71532" cy="134997"/>
            </a:xfrm>
            <a:custGeom>
              <a:avLst/>
              <a:gdLst>
                <a:gd name="connsiteX0" fmla="*/ 11430 w 71532"/>
                <a:gd name="connsiteY0" fmla="*/ 48892 h 134997"/>
                <a:gd name="connsiteX1" fmla="*/ 13811 w 71532"/>
                <a:gd name="connsiteY1" fmla="*/ 66513 h 134997"/>
                <a:gd name="connsiteX2" fmla="*/ 21526 w 71532"/>
                <a:gd name="connsiteY2" fmla="*/ 80134 h 134997"/>
                <a:gd name="connsiteX3" fmla="*/ 35623 w 71532"/>
                <a:gd name="connsiteY3" fmla="*/ 85563 h 134997"/>
                <a:gd name="connsiteX4" fmla="*/ 50578 w 71532"/>
                <a:gd name="connsiteY4" fmla="*/ 79848 h 134997"/>
                <a:gd name="connsiteX5" fmla="*/ 58674 w 71532"/>
                <a:gd name="connsiteY5" fmla="*/ 65942 h 134997"/>
                <a:gd name="connsiteX6" fmla="*/ 61150 w 71532"/>
                <a:gd name="connsiteY6" fmla="*/ 48892 h 134997"/>
                <a:gd name="connsiteX7" fmla="*/ 55817 w 71532"/>
                <a:gd name="connsiteY7" fmla="*/ 20984 h 134997"/>
                <a:gd name="connsiteX8" fmla="*/ 36290 w 71532"/>
                <a:gd name="connsiteY8" fmla="*/ 9935 h 134997"/>
                <a:gd name="connsiteX9" fmla="*/ 21050 w 71532"/>
                <a:gd name="connsiteY9" fmla="*/ 16031 h 134997"/>
                <a:gd name="connsiteX10" fmla="*/ 13430 w 71532"/>
                <a:gd name="connsiteY10" fmla="*/ 30794 h 134997"/>
                <a:gd name="connsiteX11" fmla="*/ 11430 w 71532"/>
                <a:gd name="connsiteY11" fmla="*/ 48892 h 134997"/>
                <a:gd name="connsiteX12" fmla="*/ 11430 w 71532"/>
                <a:gd name="connsiteY12" fmla="*/ 48892 h 134997"/>
                <a:gd name="connsiteX13" fmla="*/ 71533 w 71532"/>
                <a:gd name="connsiteY13" fmla="*/ 2219 h 134997"/>
                <a:gd name="connsiteX14" fmla="*/ 71533 w 71532"/>
                <a:gd name="connsiteY14" fmla="*/ 87754 h 134997"/>
                <a:gd name="connsiteX15" fmla="*/ 67723 w 71532"/>
                <a:gd name="connsiteY15" fmla="*/ 111566 h 134997"/>
                <a:gd name="connsiteX16" fmla="*/ 55150 w 71532"/>
                <a:gd name="connsiteY16" fmla="*/ 128521 h 134997"/>
                <a:gd name="connsiteX17" fmla="*/ 32194 w 71532"/>
                <a:gd name="connsiteY17" fmla="*/ 134998 h 134997"/>
                <a:gd name="connsiteX18" fmla="*/ 16954 w 71532"/>
                <a:gd name="connsiteY18" fmla="*/ 133093 h 134997"/>
                <a:gd name="connsiteX19" fmla="*/ 6763 w 71532"/>
                <a:gd name="connsiteY19" fmla="*/ 130045 h 134997"/>
                <a:gd name="connsiteX20" fmla="*/ 7620 w 71532"/>
                <a:gd name="connsiteY20" fmla="*/ 118520 h 134997"/>
                <a:gd name="connsiteX21" fmla="*/ 18955 w 71532"/>
                <a:gd name="connsiteY21" fmla="*/ 123187 h 134997"/>
                <a:gd name="connsiteX22" fmla="*/ 32290 w 71532"/>
                <a:gd name="connsiteY22" fmla="*/ 125092 h 134997"/>
                <a:gd name="connsiteX23" fmla="*/ 51625 w 71532"/>
                <a:gd name="connsiteY23" fmla="*/ 118520 h 134997"/>
                <a:gd name="connsiteX24" fmla="*/ 59626 w 71532"/>
                <a:gd name="connsiteY24" fmla="*/ 101279 h 134997"/>
                <a:gd name="connsiteX25" fmla="*/ 61246 w 71532"/>
                <a:gd name="connsiteY25" fmla="*/ 77181 h 134997"/>
                <a:gd name="connsiteX26" fmla="*/ 60865 w 71532"/>
                <a:gd name="connsiteY26" fmla="*/ 77181 h 134997"/>
                <a:gd name="connsiteX27" fmla="*/ 50006 w 71532"/>
                <a:gd name="connsiteY27" fmla="*/ 91373 h 134997"/>
                <a:gd name="connsiteX28" fmla="*/ 35338 w 71532"/>
                <a:gd name="connsiteY28" fmla="*/ 95469 h 134997"/>
                <a:gd name="connsiteX29" fmla="*/ 14288 w 71532"/>
                <a:gd name="connsiteY29" fmla="*/ 87944 h 134997"/>
                <a:gd name="connsiteX30" fmla="*/ 3238 w 71532"/>
                <a:gd name="connsiteY30" fmla="*/ 70133 h 134997"/>
                <a:gd name="connsiteX31" fmla="*/ 0 w 71532"/>
                <a:gd name="connsiteY31" fmla="*/ 48892 h 134997"/>
                <a:gd name="connsiteX32" fmla="*/ 3429 w 71532"/>
                <a:gd name="connsiteY32" fmla="*/ 23651 h 134997"/>
                <a:gd name="connsiteX33" fmla="*/ 14573 w 71532"/>
                <a:gd name="connsiteY33" fmla="*/ 6410 h 134997"/>
                <a:gd name="connsiteX34" fmla="*/ 34480 w 71532"/>
                <a:gd name="connsiteY34" fmla="*/ 29 h 134997"/>
                <a:gd name="connsiteX35" fmla="*/ 48863 w 71532"/>
                <a:gd name="connsiteY35" fmla="*/ 2219 h 134997"/>
                <a:gd name="connsiteX36" fmla="*/ 60674 w 71532"/>
                <a:gd name="connsiteY36" fmla="*/ 12792 h 134997"/>
                <a:gd name="connsiteX37" fmla="*/ 60960 w 71532"/>
                <a:gd name="connsiteY37" fmla="*/ 12792 h 134997"/>
                <a:gd name="connsiteX38" fmla="*/ 60960 w 71532"/>
                <a:gd name="connsiteY38" fmla="*/ 2219 h 134997"/>
                <a:gd name="connsiteX39" fmla="*/ 71342 w 71532"/>
                <a:gd name="connsiteY39" fmla="*/ 2219 h 13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532" h="134997">
                  <a:moveTo>
                    <a:pt x="11430" y="48892"/>
                  </a:moveTo>
                  <a:cubicBezTo>
                    <a:pt x="11430" y="55083"/>
                    <a:pt x="12192" y="60989"/>
                    <a:pt x="13811" y="66513"/>
                  </a:cubicBezTo>
                  <a:cubicBezTo>
                    <a:pt x="15430" y="72038"/>
                    <a:pt x="18002" y="76610"/>
                    <a:pt x="21526" y="80134"/>
                  </a:cubicBezTo>
                  <a:cubicBezTo>
                    <a:pt x="25051" y="83658"/>
                    <a:pt x="29813" y="85468"/>
                    <a:pt x="35623" y="85563"/>
                  </a:cubicBezTo>
                  <a:cubicBezTo>
                    <a:pt x="41815" y="85373"/>
                    <a:pt x="46863" y="83468"/>
                    <a:pt x="50578" y="79848"/>
                  </a:cubicBezTo>
                  <a:cubicBezTo>
                    <a:pt x="54292" y="76133"/>
                    <a:pt x="57055" y="71561"/>
                    <a:pt x="58674" y="65942"/>
                  </a:cubicBezTo>
                  <a:cubicBezTo>
                    <a:pt x="60293" y="60322"/>
                    <a:pt x="61150" y="54702"/>
                    <a:pt x="61150" y="48892"/>
                  </a:cubicBezTo>
                  <a:cubicBezTo>
                    <a:pt x="61341" y="37462"/>
                    <a:pt x="59531" y="28127"/>
                    <a:pt x="55817" y="20984"/>
                  </a:cubicBezTo>
                  <a:cubicBezTo>
                    <a:pt x="52102" y="13840"/>
                    <a:pt x="45625" y="10125"/>
                    <a:pt x="36290" y="9935"/>
                  </a:cubicBezTo>
                  <a:cubicBezTo>
                    <a:pt x="29813" y="10125"/>
                    <a:pt x="24670" y="12125"/>
                    <a:pt x="21050" y="16031"/>
                  </a:cubicBezTo>
                  <a:cubicBezTo>
                    <a:pt x="17431" y="19936"/>
                    <a:pt x="14859" y="24889"/>
                    <a:pt x="13430" y="30794"/>
                  </a:cubicBezTo>
                  <a:cubicBezTo>
                    <a:pt x="12001" y="36700"/>
                    <a:pt x="11335" y="42796"/>
                    <a:pt x="11430" y="48892"/>
                  </a:cubicBezTo>
                  <a:lnTo>
                    <a:pt x="11430" y="48892"/>
                  </a:lnTo>
                  <a:close/>
                  <a:moveTo>
                    <a:pt x="71533" y="2219"/>
                  </a:moveTo>
                  <a:lnTo>
                    <a:pt x="71533" y="87754"/>
                  </a:lnTo>
                  <a:cubicBezTo>
                    <a:pt x="71533" y="96517"/>
                    <a:pt x="70294" y="104423"/>
                    <a:pt x="67723" y="111566"/>
                  </a:cubicBezTo>
                  <a:cubicBezTo>
                    <a:pt x="65151" y="118615"/>
                    <a:pt x="60960" y="124330"/>
                    <a:pt x="55150" y="128521"/>
                  </a:cubicBezTo>
                  <a:cubicBezTo>
                    <a:pt x="49339" y="132712"/>
                    <a:pt x="41719" y="134903"/>
                    <a:pt x="32194" y="134998"/>
                  </a:cubicBezTo>
                  <a:cubicBezTo>
                    <a:pt x="26575" y="134903"/>
                    <a:pt x="21526" y="134236"/>
                    <a:pt x="16954" y="133093"/>
                  </a:cubicBezTo>
                  <a:cubicBezTo>
                    <a:pt x="12478" y="131950"/>
                    <a:pt x="9049" y="130902"/>
                    <a:pt x="6763" y="130045"/>
                  </a:cubicBezTo>
                  <a:lnTo>
                    <a:pt x="7620" y="118520"/>
                  </a:lnTo>
                  <a:cubicBezTo>
                    <a:pt x="10858" y="120425"/>
                    <a:pt x="14668" y="121949"/>
                    <a:pt x="18955" y="123187"/>
                  </a:cubicBezTo>
                  <a:cubicBezTo>
                    <a:pt x="23241" y="124425"/>
                    <a:pt x="27718" y="125092"/>
                    <a:pt x="32290" y="125092"/>
                  </a:cubicBezTo>
                  <a:cubicBezTo>
                    <a:pt x="41053" y="124997"/>
                    <a:pt x="47530" y="122806"/>
                    <a:pt x="51625" y="118520"/>
                  </a:cubicBezTo>
                  <a:cubicBezTo>
                    <a:pt x="55817" y="114233"/>
                    <a:pt x="58483" y="108518"/>
                    <a:pt x="59626" y="101279"/>
                  </a:cubicBezTo>
                  <a:cubicBezTo>
                    <a:pt x="60769" y="94040"/>
                    <a:pt x="61341" y="86039"/>
                    <a:pt x="61246" y="77181"/>
                  </a:cubicBezTo>
                  <a:lnTo>
                    <a:pt x="60865" y="77181"/>
                  </a:lnTo>
                  <a:cubicBezTo>
                    <a:pt x="58007" y="83849"/>
                    <a:pt x="54388" y="88611"/>
                    <a:pt x="50006" y="91373"/>
                  </a:cubicBezTo>
                  <a:cubicBezTo>
                    <a:pt x="45625" y="94136"/>
                    <a:pt x="40767" y="95564"/>
                    <a:pt x="35338" y="95469"/>
                  </a:cubicBezTo>
                  <a:cubicBezTo>
                    <a:pt x="26479" y="95279"/>
                    <a:pt x="19431" y="92802"/>
                    <a:pt x="14288" y="87944"/>
                  </a:cubicBezTo>
                  <a:cubicBezTo>
                    <a:pt x="9144" y="83182"/>
                    <a:pt x="5429" y="77181"/>
                    <a:pt x="3238" y="70133"/>
                  </a:cubicBezTo>
                  <a:cubicBezTo>
                    <a:pt x="1048" y="62989"/>
                    <a:pt x="0" y="55940"/>
                    <a:pt x="0" y="48892"/>
                  </a:cubicBezTo>
                  <a:cubicBezTo>
                    <a:pt x="0" y="39367"/>
                    <a:pt x="1143" y="30985"/>
                    <a:pt x="3429" y="23651"/>
                  </a:cubicBezTo>
                  <a:cubicBezTo>
                    <a:pt x="5810" y="16316"/>
                    <a:pt x="9525" y="10601"/>
                    <a:pt x="14573" y="6410"/>
                  </a:cubicBezTo>
                  <a:cubicBezTo>
                    <a:pt x="19717" y="2219"/>
                    <a:pt x="26289" y="124"/>
                    <a:pt x="34480" y="29"/>
                  </a:cubicBezTo>
                  <a:cubicBezTo>
                    <a:pt x="40005" y="-162"/>
                    <a:pt x="44767" y="600"/>
                    <a:pt x="48863" y="2219"/>
                  </a:cubicBezTo>
                  <a:cubicBezTo>
                    <a:pt x="52959" y="3839"/>
                    <a:pt x="56864" y="7363"/>
                    <a:pt x="60674" y="12792"/>
                  </a:cubicBezTo>
                  <a:lnTo>
                    <a:pt x="60960" y="12792"/>
                  </a:lnTo>
                  <a:lnTo>
                    <a:pt x="60960" y="2219"/>
                  </a:lnTo>
                  <a:lnTo>
                    <a:pt x="71342" y="2219"/>
                  </a:lnTo>
                  <a:close/>
                </a:path>
              </a:pathLst>
            </a:custGeom>
            <a:solidFill>
              <a:srgbClr val="222221"/>
            </a:solidFill>
            <a:ln w="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5A288DA7-B1F8-4ECD-F8C2-45F019509AFB}"/>
                </a:ext>
              </a:extLst>
            </p:cNvPr>
            <p:cNvSpPr/>
            <p:nvPr/>
          </p:nvSpPr>
          <p:spPr>
            <a:xfrm>
              <a:off x="6801804" y="2292691"/>
              <a:ext cx="74390" cy="131921"/>
            </a:xfrm>
            <a:custGeom>
              <a:avLst/>
              <a:gdLst>
                <a:gd name="connsiteX0" fmla="*/ 67627 w 74390"/>
                <a:gd name="connsiteY0" fmla="*/ 4286 h 131921"/>
                <a:gd name="connsiteX1" fmla="*/ 65532 w 74390"/>
                <a:gd name="connsiteY1" fmla="*/ 25337 h 131921"/>
                <a:gd name="connsiteX2" fmla="*/ 42196 w 74390"/>
                <a:gd name="connsiteY2" fmla="*/ 19812 h 131921"/>
                <a:gd name="connsiteX3" fmla="*/ 34004 w 74390"/>
                <a:gd name="connsiteY3" fmla="*/ 21336 h 131921"/>
                <a:gd name="connsiteX4" fmla="*/ 27051 w 74390"/>
                <a:gd name="connsiteY4" fmla="*/ 26765 h 131921"/>
                <a:gd name="connsiteX5" fmla="*/ 24098 w 74390"/>
                <a:gd name="connsiteY5" fmla="*/ 37528 h 131921"/>
                <a:gd name="connsiteX6" fmla="*/ 29337 w 74390"/>
                <a:gd name="connsiteY6" fmla="*/ 47720 h 131921"/>
                <a:gd name="connsiteX7" fmla="*/ 41815 w 74390"/>
                <a:gd name="connsiteY7" fmla="*/ 54388 h 131921"/>
                <a:gd name="connsiteX8" fmla="*/ 56674 w 74390"/>
                <a:gd name="connsiteY8" fmla="*/ 61532 h 131921"/>
                <a:gd name="connsiteX9" fmla="*/ 69151 w 74390"/>
                <a:gd name="connsiteY9" fmla="*/ 73152 h 131921"/>
                <a:gd name="connsiteX10" fmla="*/ 74390 w 74390"/>
                <a:gd name="connsiteY10" fmla="*/ 93250 h 131921"/>
                <a:gd name="connsiteX11" fmla="*/ 68390 w 74390"/>
                <a:gd name="connsiteY11" fmla="*/ 115729 h 131921"/>
                <a:gd name="connsiteX12" fmla="*/ 52768 w 74390"/>
                <a:gd name="connsiteY12" fmla="*/ 128111 h 131921"/>
                <a:gd name="connsiteX13" fmla="*/ 31242 w 74390"/>
                <a:gd name="connsiteY13" fmla="*/ 131921 h 131921"/>
                <a:gd name="connsiteX14" fmla="*/ 20574 w 74390"/>
                <a:gd name="connsiteY14" fmla="*/ 131350 h 131921"/>
                <a:gd name="connsiteX15" fmla="*/ 11716 w 74390"/>
                <a:gd name="connsiteY15" fmla="*/ 129635 h 131921"/>
                <a:gd name="connsiteX16" fmla="*/ 1810 w 74390"/>
                <a:gd name="connsiteY16" fmla="*/ 126968 h 131921"/>
                <a:gd name="connsiteX17" fmla="*/ 3905 w 74390"/>
                <a:gd name="connsiteY17" fmla="*/ 103918 h 131921"/>
                <a:gd name="connsiteX18" fmla="*/ 29908 w 74390"/>
                <a:gd name="connsiteY18" fmla="*/ 111824 h 131921"/>
                <a:gd name="connsiteX19" fmla="*/ 39052 w 74390"/>
                <a:gd name="connsiteY19" fmla="*/ 110109 h 131921"/>
                <a:gd name="connsiteX20" fmla="*/ 46958 w 74390"/>
                <a:gd name="connsiteY20" fmla="*/ 104775 h 131921"/>
                <a:gd name="connsiteX21" fmla="*/ 50292 w 74390"/>
                <a:gd name="connsiteY21" fmla="*/ 95345 h 131921"/>
                <a:gd name="connsiteX22" fmla="*/ 45053 w 74390"/>
                <a:gd name="connsiteY22" fmla="*/ 84201 h 131921"/>
                <a:gd name="connsiteX23" fmla="*/ 32576 w 74390"/>
                <a:gd name="connsiteY23" fmla="*/ 77152 h 131921"/>
                <a:gd name="connsiteX24" fmla="*/ 17716 w 74390"/>
                <a:gd name="connsiteY24" fmla="*/ 70009 h 131921"/>
                <a:gd name="connsiteX25" fmla="*/ 5239 w 74390"/>
                <a:gd name="connsiteY25" fmla="*/ 58674 h 131921"/>
                <a:gd name="connsiteX26" fmla="*/ 0 w 74390"/>
                <a:gd name="connsiteY26" fmla="*/ 38957 h 131921"/>
                <a:gd name="connsiteX27" fmla="*/ 5905 w 74390"/>
                <a:gd name="connsiteY27" fmla="*/ 16192 h 131921"/>
                <a:gd name="connsiteX28" fmla="*/ 20765 w 74390"/>
                <a:gd name="connsiteY28" fmla="*/ 3810 h 131921"/>
                <a:gd name="connsiteX29" fmla="*/ 40195 w 74390"/>
                <a:gd name="connsiteY29" fmla="*/ 0 h 131921"/>
                <a:gd name="connsiteX30" fmla="*/ 67723 w 74390"/>
                <a:gd name="connsiteY30" fmla="*/ 4572 h 131921"/>
                <a:gd name="connsiteX31" fmla="*/ 67723 w 74390"/>
                <a:gd name="connsiteY31" fmla="*/ 4572 h 13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390" h="131921">
                  <a:moveTo>
                    <a:pt x="67627" y="4286"/>
                  </a:moveTo>
                  <a:lnTo>
                    <a:pt x="65532" y="25337"/>
                  </a:lnTo>
                  <a:cubicBezTo>
                    <a:pt x="58198" y="21812"/>
                    <a:pt x="50387" y="19907"/>
                    <a:pt x="42196" y="19812"/>
                  </a:cubicBezTo>
                  <a:cubicBezTo>
                    <a:pt x="39529" y="19812"/>
                    <a:pt x="36766" y="20288"/>
                    <a:pt x="34004" y="21336"/>
                  </a:cubicBezTo>
                  <a:cubicBezTo>
                    <a:pt x="31242" y="22384"/>
                    <a:pt x="28956" y="24194"/>
                    <a:pt x="27051" y="26765"/>
                  </a:cubicBezTo>
                  <a:cubicBezTo>
                    <a:pt x="25146" y="29337"/>
                    <a:pt x="24193" y="32957"/>
                    <a:pt x="24098" y="37528"/>
                  </a:cubicBezTo>
                  <a:cubicBezTo>
                    <a:pt x="24193" y="41815"/>
                    <a:pt x="26003" y="45244"/>
                    <a:pt x="29337" y="47720"/>
                  </a:cubicBezTo>
                  <a:cubicBezTo>
                    <a:pt x="32671" y="50197"/>
                    <a:pt x="36862" y="52388"/>
                    <a:pt x="41815" y="54388"/>
                  </a:cubicBezTo>
                  <a:cubicBezTo>
                    <a:pt x="46768" y="56388"/>
                    <a:pt x="51721" y="58674"/>
                    <a:pt x="56674" y="61532"/>
                  </a:cubicBezTo>
                  <a:cubicBezTo>
                    <a:pt x="61627" y="64294"/>
                    <a:pt x="65818" y="68199"/>
                    <a:pt x="69151" y="73152"/>
                  </a:cubicBezTo>
                  <a:cubicBezTo>
                    <a:pt x="72485" y="78105"/>
                    <a:pt x="74295" y="84773"/>
                    <a:pt x="74390" y="93250"/>
                  </a:cubicBezTo>
                  <a:cubicBezTo>
                    <a:pt x="74295" y="102489"/>
                    <a:pt x="72295" y="110014"/>
                    <a:pt x="68390" y="115729"/>
                  </a:cubicBezTo>
                  <a:cubicBezTo>
                    <a:pt x="64484" y="121444"/>
                    <a:pt x="59246" y="125540"/>
                    <a:pt x="52768" y="128111"/>
                  </a:cubicBezTo>
                  <a:cubicBezTo>
                    <a:pt x="46291" y="130683"/>
                    <a:pt x="39148" y="131921"/>
                    <a:pt x="31242" y="131921"/>
                  </a:cubicBezTo>
                  <a:cubicBezTo>
                    <a:pt x="27146" y="131921"/>
                    <a:pt x="23622" y="131731"/>
                    <a:pt x="20574" y="131350"/>
                  </a:cubicBezTo>
                  <a:cubicBezTo>
                    <a:pt x="17526" y="130969"/>
                    <a:pt x="14573" y="130397"/>
                    <a:pt x="11716" y="129635"/>
                  </a:cubicBezTo>
                  <a:cubicBezTo>
                    <a:pt x="8858" y="128873"/>
                    <a:pt x="5524" y="128016"/>
                    <a:pt x="1810" y="126968"/>
                  </a:cubicBezTo>
                  <a:lnTo>
                    <a:pt x="3905" y="103918"/>
                  </a:lnTo>
                  <a:cubicBezTo>
                    <a:pt x="12002" y="108871"/>
                    <a:pt x="20669" y="111538"/>
                    <a:pt x="29908" y="111824"/>
                  </a:cubicBezTo>
                  <a:cubicBezTo>
                    <a:pt x="32861" y="111824"/>
                    <a:pt x="36004" y="111252"/>
                    <a:pt x="39052" y="110109"/>
                  </a:cubicBezTo>
                  <a:cubicBezTo>
                    <a:pt x="42196" y="108966"/>
                    <a:pt x="44767" y="107156"/>
                    <a:pt x="46958" y="104775"/>
                  </a:cubicBezTo>
                  <a:cubicBezTo>
                    <a:pt x="49149" y="102394"/>
                    <a:pt x="50197" y="99251"/>
                    <a:pt x="50292" y="95345"/>
                  </a:cubicBezTo>
                  <a:cubicBezTo>
                    <a:pt x="50197" y="90583"/>
                    <a:pt x="48387" y="86868"/>
                    <a:pt x="45053" y="84201"/>
                  </a:cubicBezTo>
                  <a:cubicBezTo>
                    <a:pt x="41719" y="81534"/>
                    <a:pt x="37528" y="79153"/>
                    <a:pt x="32576" y="77152"/>
                  </a:cubicBezTo>
                  <a:cubicBezTo>
                    <a:pt x="27622" y="75152"/>
                    <a:pt x="22669" y="72771"/>
                    <a:pt x="17716" y="70009"/>
                  </a:cubicBezTo>
                  <a:cubicBezTo>
                    <a:pt x="12764" y="67247"/>
                    <a:pt x="8572" y="63532"/>
                    <a:pt x="5239" y="58674"/>
                  </a:cubicBezTo>
                  <a:cubicBezTo>
                    <a:pt x="1905" y="53816"/>
                    <a:pt x="95" y="47244"/>
                    <a:pt x="0" y="38957"/>
                  </a:cubicBezTo>
                  <a:cubicBezTo>
                    <a:pt x="95" y="29527"/>
                    <a:pt x="2095" y="21908"/>
                    <a:pt x="5905" y="16192"/>
                  </a:cubicBezTo>
                  <a:cubicBezTo>
                    <a:pt x="9715" y="10477"/>
                    <a:pt x="14668" y="6287"/>
                    <a:pt x="20765" y="3810"/>
                  </a:cubicBezTo>
                  <a:cubicBezTo>
                    <a:pt x="26860" y="1238"/>
                    <a:pt x="33338" y="0"/>
                    <a:pt x="40195" y="0"/>
                  </a:cubicBezTo>
                  <a:cubicBezTo>
                    <a:pt x="50102" y="0"/>
                    <a:pt x="59246" y="1524"/>
                    <a:pt x="67723" y="4572"/>
                  </a:cubicBezTo>
                  <a:lnTo>
                    <a:pt x="67723" y="4572"/>
                  </a:lnTo>
                  <a:close/>
                </a:path>
              </a:pathLst>
            </a:custGeom>
            <a:solidFill>
              <a:srgbClr val="222221"/>
            </a:solidFill>
            <a:ln w="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82BEB950-917B-3D53-5D9C-9B093DCB2846}"/>
                </a:ext>
              </a:extLst>
            </p:cNvPr>
            <p:cNvSpPr/>
            <p:nvPr/>
          </p:nvSpPr>
          <p:spPr>
            <a:xfrm>
              <a:off x="6885815" y="2301359"/>
              <a:ext cx="59435" cy="123063"/>
            </a:xfrm>
            <a:custGeom>
              <a:avLst/>
              <a:gdLst>
                <a:gd name="connsiteX0" fmla="*/ 16288 w 59435"/>
                <a:gd name="connsiteY0" fmla="*/ 92583 h 123063"/>
                <a:gd name="connsiteX1" fmla="*/ 16288 w 59435"/>
                <a:gd name="connsiteY1" fmla="*/ 44672 h 123063"/>
                <a:gd name="connsiteX2" fmla="*/ 0 w 59435"/>
                <a:gd name="connsiteY2" fmla="*/ 44672 h 123063"/>
                <a:gd name="connsiteX3" fmla="*/ 0 w 59435"/>
                <a:gd name="connsiteY3" fmla="*/ 26765 h 123063"/>
                <a:gd name="connsiteX4" fmla="*/ 16288 w 59435"/>
                <a:gd name="connsiteY4" fmla="*/ 26765 h 123063"/>
                <a:gd name="connsiteX5" fmla="*/ 16288 w 59435"/>
                <a:gd name="connsiteY5" fmla="*/ 7906 h 123063"/>
                <a:gd name="connsiteX6" fmla="*/ 38386 w 59435"/>
                <a:gd name="connsiteY6" fmla="*/ 0 h 123063"/>
                <a:gd name="connsiteX7" fmla="*/ 38386 w 59435"/>
                <a:gd name="connsiteY7" fmla="*/ 26670 h 123063"/>
                <a:gd name="connsiteX8" fmla="*/ 58007 w 59435"/>
                <a:gd name="connsiteY8" fmla="*/ 26670 h 123063"/>
                <a:gd name="connsiteX9" fmla="*/ 58007 w 59435"/>
                <a:gd name="connsiteY9" fmla="*/ 44577 h 123063"/>
                <a:gd name="connsiteX10" fmla="*/ 38386 w 59435"/>
                <a:gd name="connsiteY10" fmla="*/ 44577 h 123063"/>
                <a:gd name="connsiteX11" fmla="*/ 38386 w 59435"/>
                <a:gd name="connsiteY11" fmla="*/ 88487 h 123063"/>
                <a:gd name="connsiteX12" fmla="*/ 40386 w 59435"/>
                <a:gd name="connsiteY12" fmla="*/ 99251 h 123063"/>
                <a:gd name="connsiteX13" fmla="*/ 48768 w 59435"/>
                <a:gd name="connsiteY13" fmla="*/ 104013 h 123063"/>
                <a:gd name="connsiteX14" fmla="*/ 58769 w 59435"/>
                <a:gd name="connsiteY14" fmla="*/ 101441 h 123063"/>
                <a:gd name="connsiteX15" fmla="*/ 59436 w 59435"/>
                <a:gd name="connsiteY15" fmla="*/ 120872 h 123063"/>
                <a:gd name="connsiteX16" fmla="*/ 43148 w 59435"/>
                <a:gd name="connsiteY16" fmla="*/ 123063 h 123063"/>
                <a:gd name="connsiteX17" fmla="*/ 23241 w 59435"/>
                <a:gd name="connsiteY17" fmla="*/ 114776 h 123063"/>
                <a:gd name="connsiteX18" fmla="*/ 16288 w 59435"/>
                <a:gd name="connsiteY18" fmla="*/ 92488 h 123063"/>
                <a:gd name="connsiteX19" fmla="*/ 16288 w 59435"/>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435"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768" y="104013"/>
                  </a:cubicBezTo>
                  <a:cubicBezTo>
                    <a:pt x="52959" y="104013"/>
                    <a:pt x="56293" y="103156"/>
                    <a:pt x="58769" y="101441"/>
                  </a:cubicBezTo>
                  <a:lnTo>
                    <a:pt x="59436" y="120872"/>
                  </a:lnTo>
                  <a:cubicBezTo>
                    <a:pt x="54959" y="122301"/>
                    <a:pt x="49530" y="123063"/>
                    <a:pt x="43148" y="123063"/>
                  </a:cubicBezTo>
                  <a:cubicBezTo>
                    <a:pt x="34480" y="122968"/>
                    <a:pt x="27813" y="120205"/>
                    <a:pt x="23241" y="114776"/>
                  </a:cubicBezTo>
                  <a:cubicBezTo>
                    <a:pt x="18669" y="109347"/>
                    <a:pt x="16383" y="101917"/>
                    <a:pt x="16288" y="92488"/>
                  </a:cubicBezTo>
                  <a:lnTo>
                    <a:pt x="16288" y="92488"/>
                  </a:lnTo>
                  <a:close/>
                </a:path>
              </a:pathLst>
            </a:custGeom>
            <a:solidFill>
              <a:srgbClr val="222221"/>
            </a:solidFill>
            <a:ln w="0"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81CA4E28-179A-3B27-597A-C686673CEA02}"/>
                </a:ext>
              </a:extLst>
            </p:cNvPr>
            <p:cNvSpPr/>
            <p:nvPr/>
          </p:nvSpPr>
          <p:spPr>
            <a:xfrm>
              <a:off x="6953347" y="2325742"/>
              <a:ext cx="76676" cy="98583"/>
            </a:xfrm>
            <a:custGeom>
              <a:avLst/>
              <a:gdLst>
                <a:gd name="connsiteX0" fmla="*/ 10097 w 76676"/>
                <a:gd name="connsiteY0" fmla="*/ 28194 h 98583"/>
                <a:gd name="connsiteX1" fmla="*/ 9430 w 76676"/>
                <a:gd name="connsiteY1" fmla="*/ 7144 h 98583"/>
                <a:gd name="connsiteX2" fmla="*/ 23813 w 76676"/>
                <a:gd name="connsiteY2" fmla="*/ 1905 h 98583"/>
                <a:gd name="connsiteX3" fmla="*/ 38862 w 76676"/>
                <a:gd name="connsiteY3" fmla="*/ 0 h 98583"/>
                <a:gd name="connsiteX4" fmla="*/ 66866 w 76676"/>
                <a:gd name="connsiteY4" fmla="*/ 9430 h 98583"/>
                <a:gd name="connsiteX5" fmla="*/ 75438 w 76676"/>
                <a:gd name="connsiteY5" fmla="*/ 39719 h 98583"/>
                <a:gd name="connsiteX6" fmla="*/ 75438 w 76676"/>
                <a:gd name="connsiteY6" fmla="*/ 51816 h 98583"/>
                <a:gd name="connsiteX7" fmla="*/ 75533 w 76676"/>
                <a:gd name="connsiteY7" fmla="*/ 64580 h 98583"/>
                <a:gd name="connsiteX8" fmla="*/ 75724 w 76676"/>
                <a:gd name="connsiteY8" fmla="*/ 75438 h 98583"/>
                <a:gd name="connsiteX9" fmla="*/ 76676 w 76676"/>
                <a:gd name="connsiteY9" fmla="*/ 96488 h 98583"/>
                <a:gd name="connsiteX10" fmla="*/ 57245 w 76676"/>
                <a:gd name="connsiteY10" fmla="*/ 96488 h 98583"/>
                <a:gd name="connsiteX11" fmla="*/ 56483 w 76676"/>
                <a:gd name="connsiteY11" fmla="*/ 88678 h 98583"/>
                <a:gd name="connsiteX12" fmla="*/ 56197 w 76676"/>
                <a:gd name="connsiteY12" fmla="*/ 82391 h 98583"/>
                <a:gd name="connsiteX13" fmla="*/ 55912 w 76676"/>
                <a:gd name="connsiteY13" fmla="*/ 82391 h 98583"/>
                <a:gd name="connsiteX14" fmla="*/ 44672 w 76676"/>
                <a:gd name="connsiteY14" fmla="*/ 94393 h 98583"/>
                <a:gd name="connsiteX15" fmla="*/ 29718 w 76676"/>
                <a:gd name="connsiteY15" fmla="*/ 98584 h 98583"/>
                <a:gd name="connsiteX16" fmla="*/ 15335 w 76676"/>
                <a:gd name="connsiteY16" fmla="*/ 95345 h 98583"/>
                <a:gd name="connsiteX17" fmla="*/ 4381 w 76676"/>
                <a:gd name="connsiteY17" fmla="*/ 85820 h 98583"/>
                <a:gd name="connsiteX18" fmla="*/ 0 w 76676"/>
                <a:gd name="connsiteY18" fmla="*/ 70580 h 98583"/>
                <a:gd name="connsiteX19" fmla="*/ 4096 w 76676"/>
                <a:gd name="connsiteY19" fmla="*/ 53531 h 98583"/>
                <a:gd name="connsiteX20" fmla="*/ 14478 w 76676"/>
                <a:gd name="connsiteY20" fmla="*/ 43625 h 98583"/>
                <a:gd name="connsiteX21" fmla="*/ 28384 w 76676"/>
                <a:gd name="connsiteY21" fmla="*/ 39148 h 98583"/>
                <a:gd name="connsiteX22" fmla="*/ 42958 w 76676"/>
                <a:gd name="connsiteY22" fmla="*/ 38100 h 98583"/>
                <a:gd name="connsiteX23" fmla="*/ 55150 w 76676"/>
                <a:gd name="connsiteY23" fmla="*/ 38100 h 98583"/>
                <a:gd name="connsiteX24" fmla="*/ 50482 w 76676"/>
                <a:gd name="connsiteY24" fmla="*/ 22289 h 98583"/>
                <a:gd name="connsiteX25" fmla="*/ 36100 w 76676"/>
                <a:gd name="connsiteY25" fmla="*/ 17812 h 98583"/>
                <a:gd name="connsiteX26" fmla="*/ 22289 w 76676"/>
                <a:gd name="connsiteY26" fmla="*/ 20574 h 98583"/>
                <a:gd name="connsiteX27" fmla="*/ 9906 w 76676"/>
                <a:gd name="connsiteY27" fmla="*/ 28004 h 98583"/>
                <a:gd name="connsiteX28" fmla="*/ 9906 w 76676"/>
                <a:gd name="connsiteY28" fmla="*/ 28004 h 98583"/>
                <a:gd name="connsiteX29" fmla="*/ 21336 w 76676"/>
                <a:gd name="connsiteY29" fmla="*/ 69152 h 98583"/>
                <a:gd name="connsiteX30" fmla="*/ 25336 w 76676"/>
                <a:gd name="connsiteY30" fmla="*/ 77915 h 98583"/>
                <a:gd name="connsiteX31" fmla="*/ 35338 w 76676"/>
                <a:gd name="connsiteY31" fmla="*/ 80677 h 98583"/>
                <a:gd name="connsiteX32" fmla="*/ 50768 w 76676"/>
                <a:gd name="connsiteY32" fmla="*/ 72295 h 98583"/>
                <a:gd name="connsiteX33" fmla="*/ 54388 w 76676"/>
                <a:gd name="connsiteY33" fmla="*/ 63341 h 98583"/>
                <a:gd name="connsiteX34" fmla="*/ 55340 w 76676"/>
                <a:gd name="connsiteY34" fmla="*/ 52864 h 98583"/>
                <a:gd name="connsiteX35" fmla="*/ 45815 w 76676"/>
                <a:gd name="connsiteY35" fmla="*/ 52864 h 98583"/>
                <a:gd name="connsiteX36" fmla="*/ 35052 w 76676"/>
                <a:gd name="connsiteY36" fmla="*/ 53912 h 98583"/>
                <a:gd name="connsiteX37" fmla="*/ 25432 w 76676"/>
                <a:gd name="connsiteY37" fmla="*/ 58579 h 98583"/>
                <a:gd name="connsiteX38" fmla="*/ 21241 w 76676"/>
                <a:gd name="connsiteY38" fmla="*/ 69247 h 98583"/>
                <a:gd name="connsiteX39" fmla="*/ 21241 w 76676"/>
                <a:gd name="connsiteY39" fmla="*/ 69247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6676" h="98583">
                  <a:moveTo>
                    <a:pt x="10097" y="28194"/>
                  </a:moveTo>
                  <a:lnTo>
                    <a:pt x="9430" y="7144"/>
                  </a:lnTo>
                  <a:cubicBezTo>
                    <a:pt x="13811" y="4953"/>
                    <a:pt x="18669" y="3143"/>
                    <a:pt x="23813" y="1905"/>
                  </a:cubicBezTo>
                  <a:cubicBezTo>
                    <a:pt x="29051" y="667"/>
                    <a:pt x="34099" y="0"/>
                    <a:pt x="38862" y="0"/>
                  </a:cubicBezTo>
                  <a:cubicBezTo>
                    <a:pt x="51721" y="0"/>
                    <a:pt x="61055" y="3048"/>
                    <a:pt x="66866" y="9430"/>
                  </a:cubicBezTo>
                  <a:cubicBezTo>
                    <a:pt x="72676" y="15811"/>
                    <a:pt x="75533" y="25908"/>
                    <a:pt x="75438" y="39719"/>
                  </a:cubicBezTo>
                  <a:lnTo>
                    <a:pt x="75438" y="51816"/>
                  </a:lnTo>
                  <a:cubicBezTo>
                    <a:pt x="75438" y="56483"/>
                    <a:pt x="75438" y="60769"/>
                    <a:pt x="75533" y="64580"/>
                  </a:cubicBezTo>
                  <a:cubicBezTo>
                    <a:pt x="75533" y="68390"/>
                    <a:pt x="75628" y="72009"/>
                    <a:pt x="75724" y="75438"/>
                  </a:cubicBezTo>
                  <a:cubicBezTo>
                    <a:pt x="75914" y="82391"/>
                    <a:pt x="76200" y="89344"/>
                    <a:pt x="76676" y="96488"/>
                  </a:cubicBezTo>
                  <a:lnTo>
                    <a:pt x="57245" y="96488"/>
                  </a:lnTo>
                  <a:cubicBezTo>
                    <a:pt x="56864" y="93917"/>
                    <a:pt x="56578" y="91345"/>
                    <a:pt x="56483" y="88678"/>
                  </a:cubicBezTo>
                  <a:cubicBezTo>
                    <a:pt x="56388" y="86011"/>
                    <a:pt x="56293" y="83915"/>
                    <a:pt x="56197" y="82391"/>
                  </a:cubicBezTo>
                  <a:lnTo>
                    <a:pt x="55912" y="82391"/>
                  </a:lnTo>
                  <a:cubicBezTo>
                    <a:pt x="53245" y="87630"/>
                    <a:pt x="49435" y="91631"/>
                    <a:pt x="44672" y="94393"/>
                  </a:cubicBezTo>
                  <a:cubicBezTo>
                    <a:pt x="39910" y="97155"/>
                    <a:pt x="34862" y="98584"/>
                    <a:pt x="29718" y="98584"/>
                  </a:cubicBezTo>
                  <a:cubicBezTo>
                    <a:pt x="24670" y="98584"/>
                    <a:pt x="19812" y="97441"/>
                    <a:pt x="15335" y="95345"/>
                  </a:cubicBezTo>
                  <a:cubicBezTo>
                    <a:pt x="10858" y="93155"/>
                    <a:pt x="7239" y="90011"/>
                    <a:pt x="4381" y="85820"/>
                  </a:cubicBezTo>
                  <a:cubicBezTo>
                    <a:pt x="1524" y="81629"/>
                    <a:pt x="95" y="76581"/>
                    <a:pt x="0" y="70580"/>
                  </a:cubicBezTo>
                  <a:cubicBezTo>
                    <a:pt x="0" y="63627"/>
                    <a:pt x="1429" y="57912"/>
                    <a:pt x="4096" y="53531"/>
                  </a:cubicBezTo>
                  <a:cubicBezTo>
                    <a:pt x="6763" y="49149"/>
                    <a:pt x="10192" y="45910"/>
                    <a:pt x="14478" y="43625"/>
                  </a:cubicBezTo>
                  <a:cubicBezTo>
                    <a:pt x="18764" y="41434"/>
                    <a:pt x="23431" y="39910"/>
                    <a:pt x="28384" y="39148"/>
                  </a:cubicBezTo>
                  <a:cubicBezTo>
                    <a:pt x="33338" y="38386"/>
                    <a:pt x="38195" y="38100"/>
                    <a:pt x="42958" y="38100"/>
                  </a:cubicBezTo>
                  <a:lnTo>
                    <a:pt x="55150" y="38100"/>
                  </a:lnTo>
                  <a:cubicBezTo>
                    <a:pt x="55150" y="30575"/>
                    <a:pt x="53626" y="25336"/>
                    <a:pt x="50482" y="22289"/>
                  </a:cubicBezTo>
                  <a:cubicBezTo>
                    <a:pt x="47339" y="19241"/>
                    <a:pt x="42577" y="17717"/>
                    <a:pt x="36100" y="17812"/>
                  </a:cubicBezTo>
                  <a:cubicBezTo>
                    <a:pt x="31337" y="17812"/>
                    <a:pt x="26765" y="18764"/>
                    <a:pt x="22289" y="20574"/>
                  </a:cubicBezTo>
                  <a:cubicBezTo>
                    <a:pt x="17812" y="22384"/>
                    <a:pt x="13716" y="24860"/>
                    <a:pt x="9906" y="28004"/>
                  </a:cubicBezTo>
                  <a:lnTo>
                    <a:pt x="9906" y="28004"/>
                  </a:lnTo>
                  <a:close/>
                  <a:moveTo>
                    <a:pt x="21336" y="69152"/>
                  </a:moveTo>
                  <a:cubicBezTo>
                    <a:pt x="21336" y="73152"/>
                    <a:pt x="22765" y="76105"/>
                    <a:pt x="25336" y="77915"/>
                  </a:cubicBezTo>
                  <a:cubicBezTo>
                    <a:pt x="27908" y="79724"/>
                    <a:pt x="31242" y="80677"/>
                    <a:pt x="35338" y="80677"/>
                  </a:cubicBezTo>
                  <a:cubicBezTo>
                    <a:pt x="42100" y="80391"/>
                    <a:pt x="47339" y="77629"/>
                    <a:pt x="50768" y="72295"/>
                  </a:cubicBezTo>
                  <a:cubicBezTo>
                    <a:pt x="52578" y="69628"/>
                    <a:pt x="53721" y="66675"/>
                    <a:pt x="54388" y="63341"/>
                  </a:cubicBezTo>
                  <a:cubicBezTo>
                    <a:pt x="55054" y="60007"/>
                    <a:pt x="55340" y="56579"/>
                    <a:pt x="55340" y="52864"/>
                  </a:cubicBezTo>
                  <a:lnTo>
                    <a:pt x="45815" y="52864"/>
                  </a:lnTo>
                  <a:cubicBezTo>
                    <a:pt x="42386" y="52864"/>
                    <a:pt x="38862" y="53150"/>
                    <a:pt x="35052" y="53912"/>
                  </a:cubicBezTo>
                  <a:cubicBezTo>
                    <a:pt x="31337" y="54673"/>
                    <a:pt x="28099" y="56197"/>
                    <a:pt x="25432" y="58579"/>
                  </a:cubicBezTo>
                  <a:cubicBezTo>
                    <a:pt x="22765" y="60960"/>
                    <a:pt x="21431" y="64484"/>
                    <a:pt x="21241" y="69247"/>
                  </a:cubicBezTo>
                  <a:lnTo>
                    <a:pt x="21241" y="69247"/>
                  </a:lnTo>
                  <a:close/>
                </a:path>
              </a:pathLst>
            </a:custGeom>
            <a:solidFill>
              <a:srgbClr val="222221"/>
            </a:solidFill>
            <a:ln w="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92C3E030-9A69-C75F-DB7F-145C32A2E65F}"/>
                </a:ext>
              </a:extLst>
            </p:cNvPr>
            <p:cNvSpPr/>
            <p:nvPr/>
          </p:nvSpPr>
          <p:spPr>
            <a:xfrm>
              <a:off x="7045162" y="2285071"/>
              <a:ext cx="83349" cy="139356"/>
            </a:xfrm>
            <a:custGeom>
              <a:avLst/>
              <a:gdLst>
                <a:gd name="connsiteX0" fmla="*/ 22961 w 83349"/>
                <a:gd name="connsiteY0" fmla="*/ 89821 h 139356"/>
                <a:gd name="connsiteX1" fmla="*/ 24580 w 83349"/>
                <a:gd name="connsiteY1" fmla="*/ 103537 h 139356"/>
                <a:gd name="connsiteX2" fmla="*/ 30295 w 83349"/>
                <a:gd name="connsiteY2" fmla="*/ 115348 h 139356"/>
                <a:gd name="connsiteX3" fmla="*/ 41535 w 83349"/>
                <a:gd name="connsiteY3" fmla="*/ 120396 h 139356"/>
                <a:gd name="connsiteX4" fmla="*/ 53060 w 83349"/>
                <a:gd name="connsiteY4" fmla="*/ 115443 h 139356"/>
                <a:gd name="connsiteX5" fmla="*/ 59156 w 83349"/>
                <a:gd name="connsiteY5" fmla="*/ 103727 h 139356"/>
                <a:gd name="connsiteX6" fmla="*/ 60966 w 83349"/>
                <a:gd name="connsiteY6" fmla="*/ 89916 h 139356"/>
                <a:gd name="connsiteX7" fmla="*/ 58965 w 83349"/>
                <a:gd name="connsiteY7" fmla="*/ 76295 h 139356"/>
                <a:gd name="connsiteX8" fmla="*/ 52583 w 83349"/>
                <a:gd name="connsiteY8" fmla="*/ 64770 h 139356"/>
                <a:gd name="connsiteX9" fmla="*/ 41153 w 83349"/>
                <a:gd name="connsiteY9" fmla="*/ 59912 h 139356"/>
                <a:gd name="connsiteX10" fmla="*/ 30009 w 83349"/>
                <a:gd name="connsiteY10" fmla="*/ 64865 h 139356"/>
                <a:gd name="connsiteX11" fmla="*/ 24390 w 83349"/>
                <a:gd name="connsiteY11" fmla="*/ 76486 h 139356"/>
                <a:gd name="connsiteX12" fmla="*/ 22866 w 83349"/>
                <a:gd name="connsiteY12" fmla="*/ 89821 h 139356"/>
                <a:gd name="connsiteX13" fmla="*/ 22866 w 83349"/>
                <a:gd name="connsiteY13" fmla="*/ 89821 h 139356"/>
                <a:gd name="connsiteX14" fmla="*/ 61823 w 83349"/>
                <a:gd name="connsiteY14" fmla="*/ 137160 h 139356"/>
                <a:gd name="connsiteX15" fmla="*/ 61823 w 83349"/>
                <a:gd name="connsiteY15" fmla="*/ 126587 h 139356"/>
                <a:gd name="connsiteX16" fmla="*/ 61537 w 83349"/>
                <a:gd name="connsiteY16" fmla="*/ 126587 h 139356"/>
                <a:gd name="connsiteX17" fmla="*/ 49917 w 83349"/>
                <a:gd name="connsiteY17" fmla="*/ 136398 h 139356"/>
                <a:gd name="connsiteX18" fmla="*/ 35534 w 83349"/>
                <a:gd name="connsiteY18" fmla="*/ 139351 h 139356"/>
                <a:gd name="connsiteX19" fmla="*/ 14769 w 83349"/>
                <a:gd name="connsiteY19" fmla="*/ 132207 h 139356"/>
                <a:gd name="connsiteX20" fmla="*/ 3434 w 83349"/>
                <a:gd name="connsiteY20" fmla="*/ 114110 h 139356"/>
                <a:gd name="connsiteX21" fmla="*/ 5 w 83349"/>
                <a:gd name="connsiteY21" fmla="*/ 89821 h 139356"/>
                <a:gd name="connsiteX22" fmla="*/ 3434 w 83349"/>
                <a:gd name="connsiteY22" fmla="*/ 65532 h 139356"/>
                <a:gd name="connsiteX23" fmla="*/ 14769 w 83349"/>
                <a:gd name="connsiteY23" fmla="*/ 47720 h 139356"/>
                <a:gd name="connsiteX24" fmla="*/ 35534 w 83349"/>
                <a:gd name="connsiteY24" fmla="*/ 40767 h 139356"/>
                <a:gd name="connsiteX25" fmla="*/ 49917 w 83349"/>
                <a:gd name="connsiteY25" fmla="*/ 44006 h 139356"/>
                <a:gd name="connsiteX26" fmla="*/ 60966 w 83349"/>
                <a:gd name="connsiteY26" fmla="*/ 53911 h 139356"/>
                <a:gd name="connsiteX27" fmla="*/ 61251 w 83349"/>
                <a:gd name="connsiteY27" fmla="*/ 53911 h 139356"/>
                <a:gd name="connsiteX28" fmla="*/ 61251 w 83349"/>
                <a:gd name="connsiteY28" fmla="*/ 0 h 139356"/>
                <a:gd name="connsiteX29" fmla="*/ 83349 w 83349"/>
                <a:gd name="connsiteY29" fmla="*/ 0 h 139356"/>
                <a:gd name="connsiteX30" fmla="*/ 83349 w 83349"/>
                <a:gd name="connsiteY30" fmla="*/ 137160 h 139356"/>
                <a:gd name="connsiteX31" fmla="*/ 61918 w 83349"/>
                <a:gd name="connsiteY31" fmla="*/ 137160 h 1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349" h="139356">
                  <a:moveTo>
                    <a:pt x="22961" y="89821"/>
                  </a:moveTo>
                  <a:cubicBezTo>
                    <a:pt x="22961" y="94297"/>
                    <a:pt x="23437" y="98870"/>
                    <a:pt x="24580" y="103537"/>
                  </a:cubicBezTo>
                  <a:cubicBezTo>
                    <a:pt x="25723" y="108204"/>
                    <a:pt x="27628" y="112109"/>
                    <a:pt x="30295" y="115348"/>
                  </a:cubicBezTo>
                  <a:cubicBezTo>
                    <a:pt x="33057" y="118586"/>
                    <a:pt x="36772" y="120206"/>
                    <a:pt x="41535" y="120396"/>
                  </a:cubicBezTo>
                  <a:cubicBezTo>
                    <a:pt x="46392" y="120301"/>
                    <a:pt x="50202" y="118586"/>
                    <a:pt x="53060" y="115443"/>
                  </a:cubicBezTo>
                  <a:cubicBezTo>
                    <a:pt x="55917" y="112300"/>
                    <a:pt x="57918" y="108395"/>
                    <a:pt x="59156" y="103727"/>
                  </a:cubicBezTo>
                  <a:cubicBezTo>
                    <a:pt x="60394" y="99060"/>
                    <a:pt x="60966" y="94488"/>
                    <a:pt x="60966" y="89916"/>
                  </a:cubicBezTo>
                  <a:cubicBezTo>
                    <a:pt x="60966" y="85439"/>
                    <a:pt x="60299" y="80867"/>
                    <a:pt x="58965" y="76295"/>
                  </a:cubicBezTo>
                  <a:cubicBezTo>
                    <a:pt x="57632" y="71723"/>
                    <a:pt x="55536" y="67913"/>
                    <a:pt x="52583" y="64770"/>
                  </a:cubicBezTo>
                  <a:cubicBezTo>
                    <a:pt x="49631" y="61627"/>
                    <a:pt x="45916" y="60008"/>
                    <a:pt x="41153" y="59912"/>
                  </a:cubicBezTo>
                  <a:cubicBezTo>
                    <a:pt x="36391" y="60008"/>
                    <a:pt x="32676" y="61722"/>
                    <a:pt x="30009" y="64865"/>
                  </a:cubicBezTo>
                  <a:cubicBezTo>
                    <a:pt x="27342" y="68009"/>
                    <a:pt x="25437" y="71914"/>
                    <a:pt x="24390" y="76486"/>
                  </a:cubicBezTo>
                  <a:cubicBezTo>
                    <a:pt x="23342" y="81058"/>
                    <a:pt x="22770" y="85535"/>
                    <a:pt x="22866" y="89821"/>
                  </a:cubicBezTo>
                  <a:lnTo>
                    <a:pt x="22866" y="89821"/>
                  </a:lnTo>
                  <a:close/>
                  <a:moveTo>
                    <a:pt x="61823" y="137160"/>
                  </a:moveTo>
                  <a:lnTo>
                    <a:pt x="61823" y="126587"/>
                  </a:lnTo>
                  <a:lnTo>
                    <a:pt x="61537" y="126587"/>
                  </a:lnTo>
                  <a:cubicBezTo>
                    <a:pt x="58203" y="131159"/>
                    <a:pt x="54393" y="134398"/>
                    <a:pt x="49917" y="136398"/>
                  </a:cubicBezTo>
                  <a:cubicBezTo>
                    <a:pt x="45535" y="138398"/>
                    <a:pt x="40677" y="139446"/>
                    <a:pt x="35534" y="139351"/>
                  </a:cubicBezTo>
                  <a:cubicBezTo>
                    <a:pt x="26866" y="139256"/>
                    <a:pt x="20008" y="136874"/>
                    <a:pt x="14769" y="132207"/>
                  </a:cubicBezTo>
                  <a:cubicBezTo>
                    <a:pt x="9530" y="127635"/>
                    <a:pt x="5816" y="121539"/>
                    <a:pt x="3434" y="114110"/>
                  </a:cubicBezTo>
                  <a:cubicBezTo>
                    <a:pt x="1053" y="106585"/>
                    <a:pt x="-90" y="98488"/>
                    <a:pt x="5" y="89821"/>
                  </a:cubicBezTo>
                  <a:cubicBezTo>
                    <a:pt x="5" y="81058"/>
                    <a:pt x="1148" y="72961"/>
                    <a:pt x="3434" y="65532"/>
                  </a:cubicBezTo>
                  <a:cubicBezTo>
                    <a:pt x="5816" y="58102"/>
                    <a:pt x="9530" y="52197"/>
                    <a:pt x="14769" y="47720"/>
                  </a:cubicBezTo>
                  <a:cubicBezTo>
                    <a:pt x="20008" y="43244"/>
                    <a:pt x="26961" y="40862"/>
                    <a:pt x="35534" y="40767"/>
                  </a:cubicBezTo>
                  <a:cubicBezTo>
                    <a:pt x="40963" y="40767"/>
                    <a:pt x="45821" y="41815"/>
                    <a:pt x="49917" y="44006"/>
                  </a:cubicBezTo>
                  <a:cubicBezTo>
                    <a:pt x="54012" y="46196"/>
                    <a:pt x="57632" y="49530"/>
                    <a:pt x="60966" y="53911"/>
                  </a:cubicBezTo>
                  <a:lnTo>
                    <a:pt x="61251" y="53911"/>
                  </a:lnTo>
                  <a:lnTo>
                    <a:pt x="61251" y="0"/>
                  </a:lnTo>
                  <a:lnTo>
                    <a:pt x="83349" y="0"/>
                  </a:lnTo>
                  <a:lnTo>
                    <a:pt x="83349" y="137160"/>
                  </a:lnTo>
                  <a:lnTo>
                    <a:pt x="61918" y="137160"/>
                  </a:lnTo>
                  <a:close/>
                </a:path>
              </a:pathLst>
            </a:custGeom>
            <a:solidFill>
              <a:srgbClr val="222221"/>
            </a:solidFill>
            <a:ln w="0"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9DBC0BA6-081F-333D-2A86-52A984F3A411}"/>
                </a:ext>
              </a:extLst>
            </p:cNvPr>
            <p:cNvSpPr/>
            <p:nvPr/>
          </p:nvSpPr>
          <p:spPr>
            <a:xfrm>
              <a:off x="7141751" y="2301359"/>
              <a:ext cx="59340" cy="123063"/>
            </a:xfrm>
            <a:custGeom>
              <a:avLst/>
              <a:gdLst>
                <a:gd name="connsiteX0" fmla="*/ 16288 w 59340"/>
                <a:gd name="connsiteY0" fmla="*/ 92583 h 123063"/>
                <a:gd name="connsiteX1" fmla="*/ 16288 w 59340"/>
                <a:gd name="connsiteY1" fmla="*/ 44672 h 123063"/>
                <a:gd name="connsiteX2" fmla="*/ 0 w 59340"/>
                <a:gd name="connsiteY2" fmla="*/ 44672 h 123063"/>
                <a:gd name="connsiteX3" fmla="*/ 0 w 59340"/>
                <a:gd name="connsiteY3" fmla="*/ 26765 h 123063"/>
                <a:gd name="connsiteX4" fmla="*/ 16288 w 59340"/>
                <a:gd name="connsiteY4" fmla="*/ 26765 h 123063"/>
                <a:gd name="connsiteX5" fmla="*/ 16288 w 59340"/>
                <a:gd name="connsiteY5" fmla="*/ 7906 h 123063"/>
                <a:gd name="connsiteX6" fmla="*/ 38386 w 59340"/>
                <a:gd name="connsiteY6" fmla="*/ 0 h 123063"/>
                <a:gd name="connsiteX7" fmla="*/ 38386 w 59340"/>
                <a:gd name="connsiteY7" fmla="*/ 26670 h 123063"/>
                <a:gd name="connsiteX8" fmla="*/ 58007 w 59340"/>
                <a:gd name="connsiteY8" fmla="*/ 26670 h 123063"/>
                <a:gd name="connsiteX9" fmla="*/ 58007 w 59340"/>
                <a:gd name="connsiteY9" fmla="*/ 44577 h 123063"/>
                <a:gd name="connsiteX10" fmla="*/ 38386 w 59340"/>
                <a:gd name="connsiteY10" fmla="*/ 44577 h 123063"/>
                <a:gd name="connsiteX11" fmla="*/ 38386 w 59340"/>
                <a:gd name="connsiteY11" fmla="*/ 88487 h 123063"/>
                <a:gd name="connsiteX12" fmla="*/ 40386 w 59340"/>
                <a:gd name="connsiteY12" fmla="*/ 99251 h 123063"/>
                <a:gd name="connsiteX13" fmla="*/ 48673 w 59340"/>
                <a:gd name="connsiteY13" fmla="*/ 104013 h 123063"/>
                <a:gd name="connsiteX14" fmla="*/ 58674 w 59340"/>
                <a:gd name="connsiteY14" fmla="*/ 101441 h 123063"/>
                <a:gd name="connsiteX15" fmla="*/ 59341 w 59340"/>
                <a:gd name="connsiteY15" fmla="*/ 120872 h 123063"/>
                <a:gd name="connsiteX16" fmla="*/ 43053 w 59340"/>
                <a:gd name="connsiteY16" fmla="*/ 123063 h 123063"/>
                <a:gd name="connsiteX17" fmla="*/ 23146 w 59340"/>
                <a:gd name="connsiteY17" fmla="*/ 114776 h 123063"/>
                <a:gd name="connsiteX18" fmla="*/ 16193 w 59340"/>
                <a:gd name="connsiteY18" fmla="*/ 92488 h 123063"/>
                <a:gd name="connsiteX19" fmla="*/ 16193 w 59340"/>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40"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673" y="104013"/>
                  </a:cubicBezTo>
                  <a:cubicBezTo>
                    <a:pt x="52864" y="104013"/>
                    <a:pt x="56197" y="103156"/>
                    <a:pt x="58674" y="101441"/>
                  </a:cubicBezTo>
                  <a:lnTo>
                    <a:pt x="59341" y="120872"/>
                  </a:lnTo>
                  <a:cubicBezTo>
                    <a:pt x="54864" y="122301"/>
                    <a:pt x="49435" y="123063"/>
                    <a:pt x="43053" y="123063"/>
                  </a:cubicBezTo>
                  <a:cubicBezTo>
                    <a:pt x="34385" y="122968"/>
                    <a:pt x="27718" y="120205"/>
                    <a:pt x="23146" y="114776"/>
                  </a:cubicBezTo>
                  <a:cubicBezTo>
                    <a:pt x="18574" y="109347"/>
                    <a:pt x="16288" y="101917"/>
                    <a:pt x="16193" y="92488"/>
                  </a:cubicBezTo>
                  <a:lnTo>
                    <a:pt x="16193" y="92488"/>
                  </a:lnTo>
                  <a:close/>
                </a:path>
              </a:pathLst>
            </a:custGeom>
            <a:solidFill>
              <a:srgbClr val="222221"/>
            </a:solidFill>
            <a:ln w="0"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7615E459-0057-5A47-3922-9D4D80C2B8AF}"/>
                </a:ext>
              </a:extLst>
            </p:cNvPr>
            <p:cNvSpPr/>
            <p:nvPr/>
          </p:nvSpPr>
          <p:spPr>
            <a:xfrm>
              <a:off x="7262433" y="2294392"/>
              <a:ext cx="97726" cy="127652"/>
            </a:xfrm>
            <a:custGeom>
              <a:avLst/>
              <a:gdLst>
                <a:gd name="connsiteX0" fmla="*/ 0 w 97726"/>
                <a:gd name="connsiteY0" fmla="*/ 127649 h 127652"/>
                <a:gd name="connsiteX1" fmla="*/ 0 w 97726"/>
                <a:gd name="connsiteY1" fmla="*/ 14 h 127652"/>
                <a:gd name="connsiteX2" fmla="*/ 31432 w 97726"/>
                <a:gd name="connsiteY2" fmla="*/ 14 h 127652"/>
                <a:gd name="connsiteX3" fmla="*/ 64294 w 97726"/>
                <a:gd name="connsiteY3" fmla="*/ 5348 h 127652"/>
                <a:gd name="connsiteX4" fmla="*/ 88392 w 97726"/>
                <a:gd name="connsiteY4" fmla="*/ 24779 h 127652"/>
                <a:gd name="connsiteX5" fmla="*/ 97727 w 97726"/>
                <a:gd name="connsiteY5" fmla="*/ 63831 h 127652"/>
                <a:gd name="connsiteX6" fmla="*/ 88392 w 97726"/>
                <a:gd name="connsiteY6" fmla="*/ 102884 h 127652"/>
                <a:gd name="connsiteX7" fmla="*/ 64294 w 97726"/>
                <a:gd name="connsiteY7" fmla="*/ 122315 h 127652"/>
                <a:gd name="connsiteX8" fmla="*/ 31432 w 97726"/>
                <a:gd name="connsiteY8" fmla="*/ 127649 h 127652"/>
                <a:gd name="connsiteX9" fmla="*/ 0 w 97726"/>
                <a:gd name="connsiteY9" fmla="*/ 127649 h 127652"/>
                <a:gd name="connsiteX10" fmla="*/ 23050 w 97726"/>
                <a:gd name="connsiteY10" fmla="*/ 20111 h 127652"/>
                <a:gd name="connsiteX11" fmla="*/ 23050 w 97726"/>
                <a:gd name="connsiteY11" fmla="*/ 107551 h 127652"/>
                <a:gd name="connsiteX12" fmla="*/ 35909 w 97726"/>
                <a:gd name="connsiteY12" fmla="*/ 107551 h 127652"/>
                <a:gd name="connsiteX13" fmla="*/ 54292 w 97726"/>
                <a:gd name="connsiteY13" fmla="*/ 102407 h 127652"/>
                <a:gd name="connsiteX14" fmla="*/ 68199 w 97726"/>
                <a:gd name="connsiteY14" fmla="*/ 87548 h 127652"/>
                <a:gd name="connsiteX15" fmla="*/ 73723 w 97726"/>
                <a:gd name="connsiteY15" fmla="*/ 63831 h 127652"/>
                <a:gd name="connsiteX16" fmla="*/ 68199 w 97726"/>
                <a:gd name="connsiteY16" fmla="*/ 40114 h 127652"/>
                <a:gd name="connsiteX17" fmla="*/ 54292 w 97726"/>
                <a:gd name="connsiteY17" fmla="*/ 25255 h 127652"/>
                <a:gd name="connsiteX18" fmla="*/ 35909 w 97726"/>
                <a:gd name="connsiteY18" fmla="*/ 20111 h 127652"/>
                <a:gd name="connsiteX19" fmla="*/ 23050 w 97726"/>
                <a:gd name="connsiteY19" fmla="*/ 20111 h 12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726" h="127652">
                  <a:moveTo>
                    <a:pt x="0" y="127649"/>
                  </a:moveTo>
                  <a:lnTo>
                    <a:pt x="0" y="14"/>
                  </a:lnTo>
                  <a:lnTo>
                    <a:pt x="31432" y="14"/>
                  </a:lnTo>
                  <a:cubicBezTo>
                    <a:pt x="43339" y="-177"/>
                    <a:pt x="54292" y="1633"/>
                    <a:pt x="64294" y="5348"/>
                  </a:cubicBezTo>
                  <a:cubicBezTo>
                    <a:pt x="74295" y="9062"/>
                    <a:pt x="82296" y="15539"/>
                    <a:pt x="88392" y="24779"/>
                  </a:cubicBezTo>
                  <a:cubicBezTo>
                    <a:pt x="94488" y="34113"/>
                    <a:pt x="97631" y="47067"/>
                    <a:pt x="97727" y="63831"/>
                  </a:cubicBezTo>
                  <a:cubicBezTo>
                    <a:pt x="97536" y="80595"/>
                    <a:pt x="94393" y="93549"/>
                    <a:pt x="88392" y="102884"/>
                  </a:cubicBezTo>
                  <a:cubicBezTo>
                    <a:pt x="82296" y="112218"/>
                    <a:pt x="74295" y="118695"/>
                    <a:pt x="64294" y="122315"/>
                  </a:cubicBezTo>
                  <a:cubicBezTo>
                    <a:pt x="54292" y="126029"/>
                    <a:pt x="43339" y="127744"/>
                    <a:pt x="31432" y="127649"/>
                  </a:cubicBezTo>
                  <a:lnTo>
                    <a:pt x="0" y="127649"/>
                  </a:lnTo>
                  <a:close/>
                  <a:moveTo>
                    <a:pt x="23050" y="20111"/>
                  </a:moveTo>
                  <a:lnTo>
                    <a:pt x="23050" y="107551"/>
                  </a:lnTo>
                  <a:lnTo>
                    <a:pt x="35909" y="107551"/>
                  </a:lnTo>
                  <a:cubicBezTo>
                    <a:pt x="42481" y="107551"/>
                    <a:pt x="48577" y="105836"/>
                    <a:pt x="54292" y="102407"/>
                  </a:cubicBezTo>
                  <a:cubicBezTo>
                    <a:pt x="60007" y="98978"/>
                    <a:pt x="64675" y="94025"/>
                    <a:pt x="68199" y="87548"/>
                  </a:cubicBezTo>
                  <a:cubicBezTo>
                    <a:pt x="71819" y="81071"/>
                    <a:pt x="73628" y="73166"/>
                    <a:pt x="73723" y="63831"/>
                  </a:cubicBezTo>
                  <a:cubicBezTo>
                    <a:pt x="73628" y="54497"/>
                    <a:pt x="71723" y="46686"/>
                    <a:pt x="68199" y="40114"/>
                  </a:cubicBezTo>
                  <a:cubicBezTo>
                    <a:pt x="64579" y="33637"/>
                    <a:pt x="60007" y="28684"/>
                    <a:pt x="54292" y="25255"/>
                  </a:cubicBezTo>
                  <a:cubicBezTo>
                    <a:pt x="48577" y="21826"/>
                    <a:pt x="42481" y="20111"/>
                    <a:pt x="35909" y="20111"/>
                  </a:cubicBezTo>
                  <a:lnTo>
                    <a:pt x="23050" y="20111"/>
                  </a:lnTo>
                  <a:close/>
                </a:path>
              </a:pathLst>
            </a:custGeom>
            <a:solidFill>
              <a:srgbClr val="222221"/>
            </a:solidFill>
            <a:ln w="0"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34E16AE6-B2BA-7EEE-FFCB-ADF67767813F}"/>
                </a:ext>
              </a:extLst>
            </p:cNvPr>
            <p:cNvSpPr/>
            <p:nvPr/>
          </p:nvSpPr>
          <p:spPr>
            <a:xfrm>
              <a:off x="7373875" y="2325933"/>
              <a:ext cx="88677" cy="98583"/>
            </a:xfrm>
            <a:custGeom>
              <a:avLst/>
              <a:gdLst>
                <a:gd name="connsiteX0" fmla="*/ 95 w 88677"/>
                <a:gd name="connsiteY0" fmla="*/ 49911 h 98583"/>
                <a:gd name="connsiteX1" fmla="*/ 6001 w 88677"/>
                <a:gd name="connsiteY1" fmla="*/ 23146 h 98583"/>
                <a:gd name="connsiteX2" fmla="*/ 21717 w 88677"/>
                <a:gd name="connsiteY2" fmla="*/ 6001 h 98583"/>
                <a:gd name="connsiteX3" fmla="*/ 44291 w 88677"/>
                <a:gd name="connsiteY3" fmla="*/ 0 h 98583"/>
                <a:gd name="connsiteX4" fmla="*/ 66961 w 88677"/>
                <a:gd name="connsiteY4" fmla="*/ 6001 h 98583"/>
                <a:gd name="connsiteX5" fmla="*/ 82772 w 88677"/>
                <a:gd name="connsiteY5" fmla="*/ 23146 h 98583"/>
                <a:gd name="connsiteX6" fmla="*/ 88678 w 88677"/>
                <a:gd name="connsiteY6" fmla="*/ 49911 h 98583"/>
                <a:gd name="connsiteX7" fmla="*/ 83439 w 88677"/>
                <a:gd name="connsiteY7" fmla="*/ 74581 h 98583"/>
                <a:gd name="connsiteX8" fmla="*/ 68294 w 88677"/>
                <a:gd name="connsiteY8" fmla="*/ 92012 h 98583"/>
                <a:gd name="connsiteX9" fmla="*/ 44291 w 88677"/>
                <a:gd name="connsiteY9" fmla="*/ 98584 h 98583"/>
                <a:gd name="connsiteX10" fmla="*/ 20383 w 88677"/>
                <a:gd name="connsiteY10" fmla="*/ 92012 h 98583"/>
                <a:gd name="connsiteX11" fmla="*/ 5239 w 88677"/>
                <a:gd name="connsiteY11" fmla="*/ 74581 h 98583"/>
                <a:gd name="connsiteX12" fmla="*/ 0 w 88677"/>
                <a:gd name="connsiteY12" fmla="*/ 49911 h 98583"/>
                <a:gd name="connsiteX13" fmla="*/ 0 w 88677"/>
                <a:gd name="connsiteY13" fmla="*/ 49911 h 98583"/>
                <a:gd name="connsiteX14" fmla="*/ 23146 w 88677"/>
                <a:gd name="connsiteY14" fmla="*/ 46958 h 98583"/>
                <a:gd name="connsiteX15" fmla="*/ 24956 w 88677"/>
                <a:gd name="connsiteY15" fmla="*/ 62293 h 98583"/>
                <a:gd name="connsiteX16" fmla="*/ 31433 w 88677"/>
                <a:gd name="connsiteY16" fmla="*/ 74486 h 98583"/>
                <a:gd name="connsiteX17" fmla="*/ 44387 w 88677"/>
                <a:gd name="connsiteY17" fmla="*/ 79439 h 98583"/>
                <a:gd name="connsiteX18" fmla="*/ 57436 w 88677"/>
                <a:gd name="connsiteY18" fmla="*/ 74486 h 98583"/>
                <a:gd name="connsiteX19" fmla="*/ 64008 w 88677"/>
                <a:gd name="connsiteY19" fmla="*/ 62293 h 98583"/>
                <a:gd name="connsiteX20" fmla="*/ 65818 w 88677"/>
                <a:gd name="connsiteY20" fmla="*/ 46863 h 98583"/>
                <a:gd name="connsiteX21" fmla="*/ 63532 w 88677"/>
                <a:gd name="connsiteY21" fmla="*/ 33147 h 98583"/>
                <a:gd name="connsiteX22" fmla="*/ 56483 w 88677"/>
                <a:gd name="connsiteY22" fmla="*/ 22860 h 98583"/>
                <a:gd name="connsiteX23" fmla="*/ 44482 w 88677"/>
                <a:gd name="connsiteY23" fmla="*/ 18859 h 98583"/>
                <a:gd name="connsiteX24" fmla="*/ 32575 w 88677"/>
                <a:gd name="connsiteY24" fmla="*/ 22955 h 98583"/>
                <a:gd name="connsiteX25" fmla="*/ 25527 w 88677"/>
                <a:gd name="connsiteY25" fmla="*/ 33338 h 98583"/>
                <a:gd name="connsiteX26" fmla="*/ 23241 w 88677"/>
                <a:gd name="connsiteY26" fmla="*/ 46863 h 98583"/>
                <a:gd name="connsiteX27" fmla="*/ 23241 w 88677"/>
                <a:gd name="connsiteY27" fmla="*/ 4686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677" h="98583">
                  <a:moveTo>
                    <a:pt x="95" y="49911"/>
                  </a:moveTo>
                  <a:cubicBezTo>
                    <a:pt x="95" y="39529"/>
                    <a:pt x="2191" y="30575"/>
                    <a:pt x="6001" y="23146"/>
                  </a:cubicBezTo>
                  <a:cubicBezTo>
                    <a:pt x="9906" y="15716"/>
                    <a:pt x="15145" y="10001"/>
                    <a:pt x="21717" y="6001"/>
                  </a:cubicBezTo>
                  <a:cubicBezTo>
                    <a:pt x="28385" y="2000"/>
                    <a:pt x="35909" y="0"/>
                    <a:pt x="44291" y="0"/>
                  </a:cubicBezTo>
                  <a:cubicBezTo>
                    <a:pt x="52769" y="0"/>
                    <a:pt x="60389" y="2095"/>
                    <a:pt x="66961" y="6001"/>
                  </a:cubicBezTo>
                  <a:cubicBezTo>
                    <a:pt x="73628" y="10001"/>
                    <a:pt x="78867" y="15716"/>
                    <a:pt x="82772" y="23146"/>
                  </a:cubicBezTo>
                  <a:cubicBezTo>
                    <a:pt x="86677" y="30575"/>
                    <a:pt x="88583" y="39529"/>
                    <a:pt x="88678" y="49911"/>
                  </a:cubicBezTo>
                  <a:cubicBezTo>
                    <a:pt x="88678" y="59055"/>
                    <a:pt x="86868" y="67246"/>
                    <a:pt x="83439" y="74581"/>
                  </a:cubicBezTo>
                  <a:cubicBezTo>
                    <a:pt x="79915" y="81915"/>
                    <a:pt x="74867" y="87725"/>
                    <a:pt x="68294" y="92012"/>
                  </a:cubicBezTo>
                  <a:cubicBezTo>
                    <a:pt x="61722" y="96298"/>
                    <a:pt x="53626" y="98489"/>
                    <a:pt x="44291" y="98584"/>
                  </a:cubicBezTo>
                  <a:cubicBezTo>
                    <a:pt x="34957" y="98489"/>
                    <a:pt x="26956" y="96298"/>
                    <a:pt x="20383" y="92012"/>
                  </a:cubicBezTo>
                  <a:cubicBezTo>
                    <a:pt x="13811" y="87725"/>
                    <a:pt x="8763" y="81915"/>
                    <a:pt x="5239" y="74581"/>
                  </a:cubicBezTo>
                  <a:cubicBezTo>
                    <a:pt x="1715" y="67246"/>
                    <a:pt x="0" y="59055"/>
                    <a:pt x="0" y="49911"/>
                  </a:cubicBezTo>
                  <a:lnTo>
                    <a:pt x="0" y="49911"/>
                  </a:lnTo>
                  <a:close/>
                  <a:moveTo>
                    <a:pt x="23146" y="46958"/>
                  </a:moveTo>
                  <a:cubicBezTo>
                    <a:pt x="23146" y="52292"/>
                    <a:pt x="23717" y="57341"/>
                    <a:pt x="24956" y="62293"/>
                  </a:cubicBezTo>
                  <a:cubicBezTo>
                    <a:pt x="26194" y="67246"/>
                    <a:pt x="28385" y="71342"/>
                    <a:pt x="31433" y="74486"/>
                  </a:cubicBezTo>
                  <a:cubicBezTo>
                    <a:pt x="34576" y="77724"/>
                    <a:pt x="38862" y="79343"/>
                    <a:pt x="44387" y="79439"/>
                  </a:cubicBezTo>
                  <a:cubicBezTo>
                    <a:pt x="50006" y="79343"/>
                    <a:pt x="54388" y="77629"/>
                    <a:pt x="57436" y="74486"/>
                  </a:cubicBezTo>
                  <a:cubicBezTo>
                    <a:pt x="60579" y="71342"/>
                    <a:pt x="62770" y="67246"/>
                    <a:pt x="64008" y="62293"/>
                  </a:cubicBezTo>
                  <a:cubicBezTo>
                    <a:pt x="65246" y="57341"/>
                    <a:pt x="65818" y="52197"/>
                    <a:pt x="65818" y="46863"/>
                  </a:cubicBezTo>
                  <a:cubicBezTo>
                    <a:pt x="65818" y="42005"/>
                    <a:pt x="65056" y="37433"/>
                    <a:pt x="63532" y="33147"/>
                  </a:cubicBezTo>
                  <a:cubicBezTo>
                    <a:pt x="62008" y="28956"/>
                    <a:pt x="59627" y="25527"/>
                    <a:pt x="56483" y="22860"/>
                  </a:cubicBezTo>
                  <a:cubicBezTo>
                    <a:pt x="53340" y="20288"/>
                    <a:pt x="49340" y="18859"/>
                    <a:pt x="44482" y="18859"/>
                  </a:cubicBezTo>
                  <a:cubicBezTo>
                    <a:pt x="39719" y="18859"/>
                    <a:pt x="35719" y="20288"/>
                    <a:pt x="32575" y="22955"/>
                  </a:cubicBezTo>
                  <a:cubicBezTo>
                    <a:pt x="29432" y="25622"/>
                    <a:pt x="27051" y="29051"/>
                    <a:pt x="25527" y="33338"/>
                  </a:cubicBezTo>
                  <a:cubicBezTo>
                    <a:pt x="24003" y="37529"/>
                    <a:pt x="23241" y="42101"/>
                    <a:pt x="23241" y="46863"/>
                  </a:cubicBezTo>
                  <a:lnTo>
                    <a:pt x="23241" y="46863"/>
                  </a:lnTo>
                  <a:close/>
                </a:path>
              </a:pathLst>
            </a:custGeom>
            <a:solidFill>
              <a:srgbClr val="222221"/>
            </a:solidFill>
            <a:ln w="0"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4A9C2A24-3231-AD9A-FF20-F4B51F0FE78A}"/>
                </a:ext>
              </a:extLst>
            </p:cNvPr>
            <p:cNvSpPr/>
            <p:nvPr/>
          </p:nvSpPr>
          <p:spPr>
            <a:xfrm>
              <a:off x="7479984" y="2325720"/>
              <a:ext cx="50006" cy="96416"/>
            </a:xfrm>
            <a:custGeom>
              <a:avLst/>
              <a:gdLst>
                <a:gd name="connsiteX0" fmla="*/ 191 w 50006"/>
                <a:gd name="connsiteY0" fmla="*/ 96416 h 96416"/>
                <a:gd name="connsiteX1" fmla="*/ 191 w 50006"/>
                <a:gd name="connsiteY1" fmla="*/ 2214 h 96416"/>
                <a:gd name="connsiteX2" fmla="*/ 19812 w 50006"/>
                <a:gd name="connsiteY2" fmla="*/ 2214 h 96416"/>
                <a:gd name="connsiteX3" fmla="*/ 19812 w 50006"/>
                <a:gd name="connsiteY3" fmla="*/ 23645 h 96416"/>
                <a:gd name="connsiteX4" fmla="*/ 20098 w 50006"/>
                <a:gd name="connsiteY4" fmla="*/ 23645 h 96416"/>
                <a:gd name="connsiteX5" fmla="*/ 23622 w 50006"/>
                <a:gd name="connsiteY5" fmla="*/ 13644 h 96416"/>
                <a:gd name="connsiteX6" fmla="*/ 31623 w 50006"/>
                <a:gd name="connsiteY6" fmla="*/ 4214 h 96416"/>
                <a:gd name="connsiteX7" fmla="*/ 43244 w 50006"/>
                <a:gd name="connsiteY7" fmla="*/ 23 h 96416"/>
                <a:gd name="connsiteX8" fmla="*/ 50006 w 50006"/>
                <a:gd name="connsiteY8" fmla="*/ 785 h 96416"/>
                <a:gd name="connsiteX9" fmla="*/ 50006 w 50006"/>
                <a:gd name="connsiteY9" fmla="*/ 25455 h 96416"/>
                <a:gd name="connsiteX10" fmla="*/ 45815 w 50006"/>
                <a:gd name="connsiteY10" fmla="*/ 23931 h 96416"/>
                <a:gd name="connsiteX11" fmla="*/ 40100 w 50006"/>
                <a:gd name="connsiteY11" fmla="*/ 23359 h 96416"/>
                <a:gd name="connsiteX12" fmla="*/ 27432 w 50006"/>
                <a:gd name="connsiteY12" fmla="*/ 30313 h 96416"/>
                <a:gd name="connsiteX13" fmla="*/ 22765 w 50006"/>
                <a:gd name="connsiteY13" fmla="*/ 45838 h 96416"/>
                <a:gd name="connsiteX14" fmla="*/ 22098 w 50006"/>
                <a:gd name="connsiteY14" fmla="*/ 61840 h 96416"/>
                <a:gd name="connsiteX15" fmla="*/ 22098 w 50006"/>
                <a:gd name="connsiteY15" fmla="*/ 96416 h 96416"/>
                <a:gd name="connsiteX16" fmla="*/ 0 w 50006"/>
                <a:gd name="connsiteY16" fmla="*/ 96416 h 9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06" h="96416">
                  <a:moveTo>
                    <a:pt x="191" y="96416"/>
                  </a:moveTo>
                  <a:lnTo>
                    <a:pt x="191" y="2214"/>
                  </a:lnTo>
                  <a:lnTo>
                    <a:pt x="19812" y="2214"/>
                  </a:lnTo>
                  <a:lnTo>
                    <a:pt x="19812" y="23645"/>
                  </a:lnTo>
                  <a:lnTo>
                    <a:pt x="20098" y="23645"/>
                  </a:lnTo>
                  <a:cubicBezTo>
                    <a:pt x="20479" y="20597"/>
                    <a:pt x="21622" y="17263"/>
                    <a:pt x="23622" y="13644"/>
                  </a:cubicBezTo>
                  <a:cubicBezTo>
                    <a:pt x="25622" y="10024"/>
                    <a:pt x="28289" y="6881"/>
                    <a:pt x="31623" y="4214"/>
                  </a:cubicBezTo>
                  <a:cubicBezTo>
                    <a:pt x="34957" y="1547"/>
                    <a:pt x="38862" y="214"/>
                    <a:pt x="43244" y="23"/>
                  </a:cubicBezTo>
                  <a:cubicBezTo>
                    <a:pt x="45434" y="-72"/>
                    <a:pt x="47625" y="118"/>
                    <a:pt x="50006" y="785"/>
                  </a:cubicBezTo>
                  <a:lnTo>
                    <a:pt x="50006" y="25455"/>
                  </a:lnTo>
                  <a:cubicBezTo>
                    <a:pt x="48958" y="24788"/>
                    <a:pt x="47625" y="24312"/>
                    <a:pt x="45815" y="23931"/>
                  </a:cubicBezTo>
                  <a:cubicBezTo>
                    <a:pt x="44006" y="23550"/>
                    <a:pt x="42196" y="23455"/>
                    <a:pt x="40100" y="23359"/>
                  </a:cubicBezTo>
                  <a:cubicBezTo>
                    <a:pt x="34195" y="23550"/>
                    <a:pt x="30004" y="25931"/>
                    <a:pt x="27432" y="30313"/>
                  </a:cubicBezTo>
                  <a:cubicBezTo>
                    <a:pt x="24860" y="34694"/>
                    <a:pt x="23336" y="39838"/>
                    <a:pt x="22765" y="45838"/>
                  </a:cubicBezTo>
                  <a:cubicBezTo>
                    <a:pt x="22193" y="51744"/>
                    <a:pt x="22003" y="57078"/>
                    <a:pt x="22098" y="61840"/>
                  </a:cubicBezTo>
                  <a:lnTo>
                    <a:pt x="22098" y="96416"/>
                  </a:lnTo>
                  <a:lnTo>
                    <a:pt x="0" y="96416"/>
                  </a:lnTo>
                  <a:close/>
                </a:path>
              </a:pathLst>
            </a:custGeom>
            <a:solidFill>
              <a:srgbClr val="222221"/>
            </a:solidFill>
            <a:ln w="0"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08281CBC-C0D2-0BD0-8F3F-E418810D8E22}"/>
                </a:ext>
              </a:extLst>
            </p:cNvPr>
            <p:cNvSpPr/>
            <p:nvPr/>
          </p:nvSpPr>
          <p:spPr>
            <a:xfrm>
              <a:off x="7534658" y="2301359"/>
              <a:ext cx="59340" cy="123063"/>
            </a:xfrm>
            <a:custGeom>
              <a:avLst/>
              <a:gdLst>
                <a:gd name="connsiteX0" fmla="*/ 16288 w 59340"/>
                <a:gd name="connsiteY0" fmla="*/ 92583 h 123063"/>
                <a:gd name="connsiteX1" fmla="*/ 16288 w 59340"/>
                <a:gd name="connsiteY1" fmla="*/ 44672 h 123063"/>
                <a:gd name="connsiteX2" fmla="*/ 0 w 59340"/>
                <a:gd name="connsiteY2" fmla="*/ 44672 h 123063"/>
                <a:gd name="connsiteX3" fmla="*/ 0 w 59340"/>
                <a:gd name="connsiteY3" fmla="*/ 26765 h 123063"/>
                <a:gd name="connsiteX4" fmla="*/ 16288 w 59340"/>
                <a:gd name="connsiteY4" fmla="*/ 26765 h 123063"/>
                <a:gd name="connsiteX5" fmla="*/ 16288 w 59340"/>
                <a:gd name="connsiteY5" fmla="*/ 7906 h 123063"/>
                <a:gd name="connsiteX6" fmla="*/ 38386 w 59340"/>
                <a:gd name="connsiteY6" fmla="*/ 0 h 123063"/>
                <a:gd name="connsiteX7" fmla="*/ 38386 w 59340"/>
                <a:gd name="connsiteY7" fmla="*/ 26670 h 123063"/>
                <a:gd name="connsiteX8" fmla="*/ 58007 w 59340"/>
                <a:gd name="connsiteY8" fmla="*/ 26670 h 123063"/>
                <a:gd name="connsiteX9" fmla="*/ 58007 w 59340"/>
                <a:gd name="connsiteY9" fmla="*/ 44577 h 123063"/>
                <a:gd name="connsiteX10" fmla="*/ 38386 w 59340"/>
                <a:gd name="connsiteY10" fmla="*/ 44577 h 123063"/>
                <a:gd name="connsiteX11" fmla="*/ 38386 w 59340"/>
                <a:gd name="connsiteY11" fmla="*/ 88487 h 123063"/>
                <a:gd name="connsiteX12" fmla="*/ 40386 w 59340"/>
                <a:gd name="connsiteY12" fmla="*/ 99251 h 123063"/>
                <a:gd name="connsiteX13" fmla="*/ 48673 w 59340"/>
                <a:gd name="connsiteY13" fmla="*/ 104013 h 123063"/>
                <a:gd name="connsiteX14" fmla="*/ 58674 w 59340"/>
                <a:gd name="connsiteY14" fmla="*/ 101441 h 123063"/>
                <a:gd name="connsiteX15" fmla="*/ 59341 w 59340"/>
                <a:gd name="connsiteY15" fmla="*/ 120872 h 123063"/>
                <a:gd name="connsiteX16" fmla="*/ 43053 w 59340"/>
                <a:gd name="connsiteY16" fmla="*/ 123063 h 123063"/>
                <a:gd name="connsiteX17" fmla="*/ 23146 w 59340"/>
                <a:gd name="connsiteY17" fmla="*/ 114776 h 123063"/>
                <a:gd name="connsiteX18" fmla="*/ 16192 w 59340"/>
                <a:gd name="connsiteY18" fmla="*/ 92488 h 123063"/>
                <a:gd name="connsiteX19" fmla="*/ 16192 w 59340"/>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40"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673" y="104013"/>
                  </a:cubicBezTo>
                  <a:cubicBezTo>
                    <a:pt x="52864" y="104013"/>
                    <a:pt x="56197" y="103156"/>
                    <a:pt x="58674" y="101441"/>
                  </a:cubicBezTo>
                  <a:lnTo>
                    <a:pt x="59341" y="120872"/>
                  </a:lnTo>
                  <a:cubicBezTo>
                    <a:pt x="54864" y="122301"/>
                    <a:pt x="49435" y="123063"/>
                    <a:pt x="43053" y="123063"/>
                  </a:cubicBezTo>
                  <a:cubicBezTo>
                    <a:pt x="34385" y="122968"/>
                    <a:pt x="27718" y="120205"/>
                    <a:pt x="23146" y="114776"/>
                  </a:cubicBezTo>
                  <a:cubicBezTo>
                    <a:pt x="18574" y="109347"/>
                    <a:pt x="16288" y="101917"/>
                    <a:pt x="16192" y="92488"/>
                  </a:cubicBezTo>
                  <a:lnTo>
                    <a:pt x="16192" y="92488"/>
                  </a:lnTo>
                  <a:close/>
                </a:path>
              </a:pathLst>
            </a:custGeom>
            <a:solidFill>
              <a:srgbClr val="222221"/>
            </a:solidFill>
            <a:ln w="0"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E3F6B788-11C4-4AE2-47B3-4A56E945D54C}"/>
                </a:ext>
              </a:extLst>
            </p:cNvPr>
            <p:cNvSpPr/>
            <p:nvPr/>
          </p:nvSpPr>
          <p:spPr>
            <a:xfrm>
              <a:off x="7607048" y="2325647"/>
              <a:ext cx="124590" cy="96488"/>
            </a:xfrm>
            <a:custGeom>
              <a:avLst/>
              <a:gdLst>
                <a:gd name="connsiteX0" fmla="*/ 286 w 124590"/>
                <a:gd name="connsiteY0" fmla="*/ 96488 h 96488"/>
                <a:gd name="connsiteX1" fmla="*/ 286 w 124590"/>
                <a:gd name="connsiteY1" fmla="*/ 2286 h 96488"/>
                <a:gd name="connsiteX2" fmla="*/ 20860 w 124590"/>
                <a:gd name="connsiteY2" fmla="*/ 2286 h 96488"/>
                <a:gd name="connsiteX3" fmla="*/ 20860 w 124590"/>
                <a:gd name="connsiteY3" fmla="*/ 15431 h 96488"/>
                <a:gd name="connsiteX4" fmla="*/ 21146 w 124590"/>
                <a:gd name="connsiteY4" fmla="*/ 15431 h 96488"/>
                <a:gd name="connsiteX5" fmla="*/ 33242 w 124590"/>
                <a:gd name="connsiteY5" fmla="*/ 3429 h 96488"/>
                <a:gd name="connsiteX6" fmla="*/ 46292 w 124590"/>
                <a:gd name="connsiteY6" fmla="*/ 95 h 96488"/>
                <a:gd name="connsiteX7" fmla="*/ 61436 w 124590"/>
                <a:gd name="connsiteY7" fmla="*/ 4001 h 96488"/>
                <a:gd name="connsiteX8" fmla="*/ 71247 w 124590"/>
                <a:gd name="connsiteY8" fmla="*/ 16669 h 96488"/>
                <a:gd name="connsiteX9" fmla="*/ 82486 w 124590"/>
                <a:gd name="connsiteY9" fmla="*/ 4096 h 96488"/>
                <a:gd name="connsiteX10" fmla="*/ 97727 w 124590"/>
                <a:gd name="connsiteY10" fmla="*/ 0 h 96488"/>
                <a:gd name="connsiteX11" fmla="*/ 118967 w 124590"/>
                <a:gd name="connsiteY11" fmla="*/ 10573 h 96488"/>
                <a:gd name="connsiteX12" fmla="*/ 124587 w 124590"/>
                <a:gd name="connsiteY12" fmla="*/ 36957 h 96488"/>
                <a:gd name="connsiteX13" fmla="*/ 124587 w 124590"/>
                <a:gd name="connsiteY13" fmla="*/ 96393 h 96488"/>
                <a:gd name="connsiteX14" fmla="*/ 102489 w 124590"/>
                <a:gd name="connsiteY14" fmla="*/ 96393 h 96488"/>
                <a:gd name="connsiteX15" fmla="*/ 102489 w 124590"/>
                <a:gd name="connsiteY15" fmla="*/ 40291 h 96488"/>
                <a:gd name="connsiteX16" fmla="*/ 102013 w 124590"/>
                <a:gd name="connsiteY16" fmla="*/ 30861 h 96488"/>
                <a:gd name="connsiteX17" fmla="*/ 98774 w 124590"/>
                <a:gd name="connsiteY17" fmla="*/ 22574 h 96488"/>
                <a:gd name="connsiteX18" fmla="*/ 89821 w 124590"/>
                <a:gd name="connsiteY18" fmla="*/ 19050 h 96488"/>
                <a:gd name="connsiteX19" fmla="*/ 79057 w 124590"/>
                <a:gd name="connsiteY19" fmla="*/ 24575 h 96488"/>
                <a:gd name="connsiteX20" fmla="*/ 74390 w 124590"/>
                <a:gd name="connsiteY20" fmla="*/ 37052 h 96488"/>
                <a:gd name="connsiteX21" fmla="*/ 73342 w 124590"/>
                <a:gd name="connsiteY21" fmla="*/ 50673 h 96488"/>
                <a:gd name="connsiteX22" fmla="*/ 73342 w 124590"/>
                <a:gd name="connsiteY22" fmla="*/ 96393 h 96488"/>
                <a:gd name="connsiteX23" fmla="*/ 51244 w 124590"/>
                <a:gd name="connsiteY23" fmla="*/ 96393 h 96488"/>
                <a:gd name="connsiteX24" fmla="*/ 51244 w 124590"/>
                <a:gd name="connsiteY24" fmla="*/ 40291 h 96488"/>
                <a:gd name="connsiteX25" fmla="*/ 50768 w 124590"/>
                <a:gd name="connsiteY25" fmla="*/ 30861 h 96488"/>
                <a:gd name="connsiteX26" fmla="*/ 47530 w 124590"/>
                <a:gd name="connsiteY26" fmla="*/ 22574 h 96488"/>
                <a:gd name="connsiteX27" fmla="*/ 38576 w 124590"/>
                <a:gd name="connsiteY27" fmla="*/ 19050 h 96488"/>
                <a:gd name="connsiteX28" fmla="*/ 27813 w 124590"/>
                <a:gd name="connsiteY28" fmla="*/ 24575 h 96488"/>
                <a:gd name="connsiteX29" fmla="*/ 23146 w 124590"/>
                <a:gd name="connsiteY29" fmla="*/ 37052 h 96488"/>
                <a:gd name="connsiteX30" fmla="*/ 22098 w 124590"/>
                <a:gd name="connsiteY30" fmla="*/ 50673 h 96488"/>
                <a:gd name="connsiteX31" fmla="*/ 22098 w 124590"/>
                <a:gd name="connsiteY31" fmla="*/ 96393 h 96488"/>
                <a:gd name="connsiteX32" fmla="*/ 0 w 124590"/>
                <a:gd name="connsiteY32" fmla="*/ 96393 h 9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590" h="96488">
                  <a:moveTo>
                    <a:pt x="286" y="96488"/>
                  </a:moveTo>
                  <a:lnTo>
                    <a:pt x="286" y="2286"/>
                  </a:lnTo>
                  <a:lnTo>
                    <a:pt x="20860" y="2286"/>
                  </a:lnTo>
                  <a:lnTo>
                    <a:pt x="20860" y="15431"/>
                  </a:lnTo>
                  <a:lnTo>
                    <a:pt x="21146" y="15431"/>
                  </a:lnTo>
                  <a:cubicBezTo>
                    <a:pt x="24670" y="9716"/>
                    <a:pt x="28765" y="5715"/>
                    <a:pt x="33242" y="3429"/>
                  </a:cubicBezTo>
                  <a:cubicBezTo>
                    <a:pt x="37719" y="1143"/>
                    <a:pt x="42100" y="0"/>
                    <a:pt x="46292" y="95"/>
                  </a:cubicBezTo>
                  <a:cubicBezTo>
                    <a:pt x="52197" y="95"/>
                    <a:pt x="57245" y="1333"/>
                    <a:pt x="61436" y="4001"/>
                  </a:cubicBezTo>
                  <a:cubicBezTo>
                    <a:pt x="65627" y="6668"/>
                    <a:pt x="68866" y="10858"/>
                    <a:pt x="71247" y="16669"/>
                  </a:cubicBezTo>
                  <a:cubicBezTo>
                    <a:pt x="73914" y="11049"/>
                    <a:pt x="77724" y="6858"/>
                    <a:pt x="82486" y="4096"/>
                  </a:cubicBezTo>
                  <a:cubicBezTo>
                    <a:pt x="87344" y="1333"/>
                    <a:pt x="92392" y="0"/>
                    <a:pt x="97727" y="0"/>
                  </a:cubicBezTo>
                  <a:cubicBezTo>
                    <a:pt x="108013" y="191"/>
                    <a:pt x="115062" y="3715"/>
                    <a:pt x="118967" y="10573"/>
                  </a:cubicBezTo>
                  <a:cubicBezTo>
                    <a:pt x="122873" y="17431"/>
                    <a:pt x="124682" y="26194"/>
                    <a:pt x="124587" y="36957"/>
                  </a:cubicBezTo>
                  <a:lnTo>
                    <a:pt x="124587" y="96393"/>
                  </a:lnTo>
                  <a:lnTo>
                    <a:pt x="102489" y="96393"/>
                  </a:lnTo>
                  <a:lnTo>
                    <a:pt x="102489" y="40291"/>
                  </a:lnTo>
                  <a:cubicBezTo>
                    <a:pt x="102489" y="37243"/>
                    <a:pt x="102489" y="34100"/>
                    <a:pt x="102013" y="30861"/>
                  </a:cubicBezTo>
                  <a:cubicBezTo>
                    <a:pt x="101632" y="27622"/>
                    <a:pt x="100489" y="24860"/>
                    <a:pt x="98774" y="22574"/>
                  </a:cubicBezTo>
                  <a:cubicBezTo>
                    <a:pt x="96965" y="20288"/>
                    <a:pt x="94012" y="19145"/>
                    <a:pt x="89821" y="19050"/>
                  </a:cubicBezTo>
                  <a:cubicBezTo>
                    <a:pt x="84963" y="19241"/>
                    <a:pt x="81439" y="21050"/>
                    <a:pt x="79057" y="24575"/>
                  </a:cubicBezTo>
                  <a:cubicBezTo>
                    <a:pt x="76676" y="28099"/>
                    <a:pt x="75152" y="32195"/>
                    <a:pt x="74390" y="37052"/>
                  </a:cubicBezTo>
                  <a:cubicBezTo>
                    <a:pt x="73628" y="41910"/>
                    <a:pt x="73342" y="46482"/>
                    <a:pt x="73342" y="50673"/>
                  </a:cubicBezTo>
                  <a:lnTo>
                    <a:pt x="73342" y="96393"/>
                  </a:lnTo>
                  <a:lnTo>
                    <a:pt x="51244" y="96393"/>
                  </a:lnTo>
                  <a:lnTo>
                    <a:pt x="51244" y="40291"/>
                  </a:lnTo>
                  <a:cubicBezTo>
                    <a:pt x="51244" y="37243"/>
                    <a:pt x="51244" y="34100"/>
                    <a:pt x="50768" y="30861"/>
                  </a:cubicBezTo>
                  <a:cubicBezTo>
                    <a:pt x="50387" y="27622"/>
                    <a:pt x="49244" y="24860"/>
                    <a:pt x="47530" y="22574"/>
                  </a:cubicBezTo>
                  <a:cubicBezTo>
                    <a:pt x="45720" y="20288"/>
                    <a:pt x="42767" y="19145"/>
                    <a:pt x="38576" y="19050"/>
                  </a:cubicBezTo>
                  <a:cubicBezTo>
                    <a:pt x="33719" y="19241"/>
                    <a:pt x="30194" y="21050"/>
                    <a:pt x="27813" y="24575"/>
                  </a:cubicBezTo>
                  <a:cubicBezTo>
                    <a:pt x="25432" y="28099"/>
                    <a:pt x="23908" y="32195"/>
                    <a:pt x="23146" y="37052"/>
                  </a:cubicBezTo>
                  <a:cubicBezTo>
                    <a:pt x="22384" y="41910"/>
                    <a:pt x="22098" y="46482"/>
                    <a:pt x="22098" y="50673"/>
                  </a:cubicBezTo>
                  <a:lnTo>
                    <a:pt x="22098" y="96393"/>
                  </a:lnTo>
                  <a:lnTo>
                    <a:pt x="0" y="96393"/>
                  </a:lnTo>
                  <a:close/>
                </a:path>
              </a:pathLst>
            </a:custGeom>
            <a:solidFill>
              <a:srgbClr val="222221"/>
            </a:solidFill>
            <a:ln w="0"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EDDC40C0-7AC2-D055-50AC-619A834D9FD2}"/>
                </a:ext>
              </a:extLst>
            </p:cNvPr>
            <p:cNvSpPr/>
            <p:nvPr/>
          </p:nvSpPr>
          <p:spPr>
            <a:xfrm>
              <a:off x="7754111" y="2328124"/>
              <a:ext cx="77917" cy="96488"/>
            </a:xfrm>
            <a:custGeom>
              <a:avLst/>
              <a:gdLst>
                <a:gd name="connsiteX0" fmla="*/ 77727 w 77917"/>
                <a:gd name="connsiteY0" fmla="*/ 0 h 96488"/>
                <a:gd name="connsiteX1" fmla="*/ 77727 w 77917"/>
                <a:gd name="connsiteY1" fmla="*/ 94202 h 96488"/>
                <a:gd name="connsiteX2" fmla="*/ 56867 w 77917"/>
                <a:gd name="connsiteY2" fmla="*/ 94202 h 96488"/>
                <a:gd name="connsiteX3" fmla="*/ 56867 w 77917"/>
                <a:gd name="connsiteY3" fmla="*/ 81439 h 96488"/>
                <a:gd name="connsiteX4" fmla="*/ 56581 w 77917"/>
                <a:gd name="connsiteY4" fmla="*/ 81439 h 96488"/>
                <a:gd name="connsiteX5" fmla="*/ 44485 w 77917"/>
                <a:gd name="connsiteY5" fmla="*/ 92393 h 96488"/>
                <a:gd name="connsiteX6" fmla="*/ 28768 w 77917"/>
                <a:gd name="connsiteY6" fmla="*/ 96488 h 96488"/>
                <a:gd name="connsiteX7" fmla="*/ 6861 w 77917"/>
                <a:gd name="connsiteY7" fmla="*/ 86011 h 96488"/>
                <a:gd name="connsiteX8" fmla="*/ 3 w 77917"/>
                <a:gd name="connsiteY8" fmla="*/ 59627 h 96488"/>
                <a:gd name="connsiteX9" fmla="*/ 3 w 77917"/>
                <a:gd name="connsiteY9" fmla="*/ 191 h 96488"/>
                <a:gd name="connsiteX10" fmla="*/ 22101 w 77917"/>
                <a:gd name="connsiteY10" fmla="*/ 191 h 96488"/>
                <a:gd name="connsiteX11" fmla="*/ 22101 w 77917"/>
                <a:gd name="connsiteY11" fmla="*/ 50482 h 96488"/>
                <a:gd name="connsiteX12" fmla="*/ 22672 w 77917"/>
                <a:gd name="connsiteY12" fmla="*/ 62579 h 96488"/>
                <a:gd name="connsiteX13" fmla="*/ 26387 w 77917"/>
                <a:gd name="connsiteY13" fmla="*/ 73057 h 96488"/>
                <a:gd name="connsiteX14" fmla="*/ 36388 w 77917"/>
                <a:gd name="connsiteY14" fmla="*/ 77533 h 96488"/>
                <a:gd name="connsiteX15" fmla="*/ 48485 w 77917"/>
                <a:gd name="connsiteY15" fmla="*/ 72104 h 96488"/>
                <a:gd name="connsiteX16" fmla="*/ 54295 w 77917"/>
                <a:gd name="connsiteY16" fmla="*/ 59722 h 96488"/>
                <a:gd name="connsiteX17" fmla="*/ 55819 w 77917"/>
                <a:gd name="connsiteY17" fmla="*/ 46292 h 96488"/>
                <a:gd name="connsiteX18" fmla="*/ 55819 w 77917"/>
                <a:gd name="connsiteY18" fmla="*/ 191 h 96488"/>
                <a:gd name="connsiteX19" fmla="*/ 77917 w 77917"/>
                <a:gd name="connsiteY19" fmla="*/ 191 h 9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17" h="96488">
                  <a:moveTo>
                    <a:pt x="77727" y="0"/>
                  </a:moveTo>
                  <a:lnTo>
                    <a:pt x="77727" y="94202"/>
                  </a:lnTo>
                  <a:lnTo>
                    <a:pt x="56867" y="94202"/>
                  </a:lnTo>
                  <a:lnTo>
                    <a:pt x="56867" y="81439"/>
                  </a:lnTo>
                  <a:lnTo>
                    <a:pt x="56581" y="81439"/>
                  </a:lnTo>
                  <a:cubicBezTo>
                    <a:pt x="53152" y="86106"/>
                    <a:pt x="49152" y="89726"/>
                    <a:pt x="44485" y="92393"/>
                  </a:cubicBezTo>
                  <a:cubicBezTo>
                    <a:pt x="39817" y="95059"/>
                    <a:pt x="34579" y="96393"/>
                    <a:pt x="28768" y="96488"/>
                  </a:cubicBezTo>
                  <a:cubicBezTo>
                    <a:pt x="18767" y="96298"/>
                    <a:pt x="11433" y="92774"/>
                    <a:pt x="6861" y="86011"/>
                  </a:cubicBezTo>
                  <a:cubicBezTo>
                    <a:pt x="2194" y="79248"/>
                    <a:pt x="-92" y="70390"/>
                    <a:pt x="3" y="59627"/>
                  </a:cubicBezTo>
                  <a:lnTo>
                    <a:pt x="3" y="191"/>
                  </a:lnTo>
                  <a:lnTo>
                    <a:pt x="22101" y="191"/>
                  </a:lnTo>
                  <a:lnTo>
                    <a:pt x="22101" y="50482"/>
                  </a:lnTo>
                  <a:cubicBezTo>
                    <a:pt x="22101" y="54483"/>
                    <a:pt x="22196" y="58483"/>
                    <a:pt x="22672" y="62579"/>
                  </a:cubicBezTo>
                  <a:cubicBezTo>
                    <a:pt x="23149" y="66675"/>
                    <a:pt x="24387" y="70199"/>
                    <a:pt x="26387" y="73057"/>
                  </a:cubicBezTo>
                  <a:cubicBezTo>
                    <a:pt x="28387" y="75914"/>
                    <a:pt x="31721" y="77438"/>
                    <a:pt x="36388" y="77533"/>
                  </a:cubicBezTo>
                  <a:cubicBezTo>
                    <a:pt x="41627" y="77343"/>
                    <a:pt x="45723" y="75533"/>
                    <a:pt x="48485" y="72104"/>
                  </a:cubicBezTo>
                  <a:cubicBezTo>
                    <a:pt x="51343" y="68675"/>
                    <a:pt x="53248" y="64484"/>
                    <a:pt x="54295" y="59722"/>
                  </a:cubicBezTo>
                  <a:cubicBezTo>
                    <a:pt x="55343" y="54959"/>
                    <a:pt x="55819" y="50387"/>
                    <a:pt x="55819" y="46292"/>
                  </a:cubicBezTo>
                  <a:lnTo>
                    <a:pt x="55819" y="191"/>
                  </a:lnTo>
                  <a:lnTo>
                    <a:pt x="77917" y="191"/>
                  </a:lnTo>
                  <a:close/>
                </a:path>
              </a:pathLst>
            </a:custGeom>
            <a:solidFill>
              <a:srgbClr val="222221"/>
            </a:solidFill>
            <a:ln w="0"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F55F8C32-463B-4316-62B5-C7F9A93EA0C7}"/>
                </a:ext>
              </a:extLst>
            </p:cNvPr>
            <p:cNvSpPr/>
            <p:nvPr/>
          </p:nvSpPr>
          <p:spPr>
            <a:xfrm>
              <a:off x="7854221" y="2325832"/>
              <a:ext cx="77917" cy="96398"/>
            </a:xfrm>
            <a:custGeom>
              <a:avLst/>
              <a:gdLst>
                <a:gd name="connsiteX0" fmla="*/ 190 w 77917"/>
                <a:gd name="connsiteY0" fmla="*/ 96398 h 96398"/>
                <a:gd name="connsiteX1" fmla="*/ 190 w 77917"/>
                <a:gd name="connsiteY1" fmla="*/ 2196 h 96398"/>
                <a:gd name="connsiteX2" fmla="*/ 21050 w 77917"/>
                <a:gd name="connsiteY2" fmla="*/ 2196 h 96398"/>
                <a:gd name="connsiteX3" fmla="*/ 21050 w 77917"/>
                <a:gd name="connsiteY3" fmla="*/ 14960 h 96398"/>
                <a:gd name="connsiteX4" fmla="*/ 21336 w 77917"/>
                <a:gd name="connsiteY4" fmla="*/ 14960 h 96398"/>
                <a:gd name="connsiteX5" fmla="*/ 33528 w 77917"/>
                <a:gd name="connsiteY5" fmla="*/ 3435 h 96398"/>
                <a:gd name="connsiteX6" fmla="*/ 49149 w 77917"/>
                <a:gd name="connsiteY6" fmla="*/ 5 h 96398"/>
                <a:gd name="connsiteX7" fmla="*/ 71056 w 77917"/>
                <a:gd name="connsiteY7" fmla="*/ 10483 h 96398"/>
                <a:gd name="connsiteX8" fmla="*/ 77914 w 77917"/>
                <a:gd name="connsiteY8" fmla="*/ 36867 h 96398"/>
                <a:gd name="connsiteX9" fmla="*/ 77914 w 77917"/>
                <a:gd name="connsiteY9" fmla="*/ 96303 h 96398"/>
                <a:gd name="connsiteX10" fmla="*/ 55817 w 77917"/>
                <a:gd name="connsiteY10" fmla="*/ 96303 h 96398"/>
                <a:gd name="connsiteX11" fmla="*/ 55817 w 77917"/>
                <a:gd name="connsiteY11" fmla="*/ 46011 h 96398"/>
                <a:gd name="connsiteX12" fmla="*/ 55245 w 77917"/>
                <a:gd name="connsiteY12" fmla="*/ 33914 h 96398"/>
                <a:gd name="connsiteX13" fmla="*/ 51530 w 77917"/>
                <a:gd name="connsiteY13" fmla="*/ 23437 h 96398"/>
                <a:gd name="connsiteX14" fmla="*/ 41529 w 77917"/>
                <a:gd name="connsiteY14" fmla="*/ 18960 h 96398"/>
                <a:gd name="connsiteX15" fmla="*/ 29432 w 77917"/>
                <a:gd name="connsiteY15" fmla="*/ 24389 h 96398"/>
                <a:gd name="connsiteX16" fmla="*/ 23622 w 77917"/>
                <a:gd name="connsiteY16" fmla="*/ 36772 h 96398"/>
                <a:gd name="connsiteX17" fmla="*/ 22098 w 77917"/>
                <a:gd name="connsiteY17" fmla="*/ 50202 h 96398"/>
                <a:gd name="connsiteX18" fmla="*/ 22098 w 77917"/>
                <a:gd name="connsiteY18" fmla="*/ 96303 h 96398"/>
                <a:gd name="connsiteX19" fmla="*/ 0 w 77917"/>
                <a:gd name="connsiteY19" fmla="*/ 96303 h 9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17" h="96398">
                  <a:moveTo>
                    <a:pt x="190" y="96398"/>
                  </a:moveTo>
                  <a:lnTo>
                    <a:pt x="190" y="2196"/>
                  </a:lnTo>
                  <a:lnTo>
                    <a:pt x="21050" y="2196"/>
                  </a:lnTo>
                  <a:lnTo>
                    <a:pt x="21050" y="14960"/>
                  </a:lnTo>
                  <a:lnTo>
                    <a:pt x="21336" y="14960"/>
                  </a:lnTo>
                  <a:cubicBezTo>
                    <a:pt x="24765" y="9626"/>
                    <a:pt x="28861" y="5720"/>
                    <a:pt x="33528" y="3435"/>
                  </a:cubicBezTo>
                  <a:cubicBezTo>
                    <a:pt x="38195" y="1053"/>
                    <a:pt x="43434" y="-90"/>
                    <a:pt x="49149" y="5"/>
                  </a:cubicBezTo>
                  <a:cubicBezTo>
                    <a:pt x="59150" y="196"/>
                    <a:pt x="66484" y="3720"/>
                    <a:pt x="71056" y="10483"/>
                  </a:cubicBezTo>
                  <a:cubicBezTo>
                    <a:pt x="75724" y="17246"/>
                    <a:pt x="78010" y="26104"/>
                    <a:pt x="77914" y="36867"/>
                  </a:cubicBezTo>
                  <a:lnTo>
                    <a:pt x="77914" y="96303"/>
                  </a:lnTo>
                  <a:lnTo>
                    <a:pt x="55817" y="96303"/>
                  </a:lnTo>
                  <a:lnTo>
                    <a:pt x="55817" y="46011"/>
                  </a:lnTo>
                  <a:cubicBezTo>
                    <a:pt x="55817" y="42011"/>
                    <a:pt x="55721" y="38010"/>
                    <a:pt x="55245" y="33914"/>
                  </a:cubicBezTo>
                  <a:cubicBezTo>
                    <a:pt x="54769" y="29819"/>
                    <a:pt x="53530" y="26294"/>
                    <a:pt x="51530" y="23437"/>
                  </a:cubicBezTo>
                  <a:cubicBezTo>
                    <a:pt x="49530" y="20579"/>
                    <a:pt x="46196" y="19055"/>
                    <a:pt x="41529" y="18960"/>
                  </a:cubicBezTo>
                  <a:cubicBezTo>
                    <a:pt x="36290" y="19151"/>
                    <a:pt x="32194" y="20961"/>
                    <a:pt x="29432" y="24389"/>
                  </a:cubicBezTo>
                  <a:cubicBezTo>
                    <a:pt x="26575" y="27818"/>
                    <a:pt x="24670" y="32010"/>
                    <a:pt x="23622" y="36772"/>
                  </a:cubicBezTo>
                  <a:cubicBezTo>
                    <a:pt x="22574" y="41535"/>
                    <a:pt x="22098" y="46011"/>
                    <a:pt x="22098" y="50202"/>
                  </a:cubicBezTo>
                  <a:lnTo>
                    <a:pt x="22098" y="96303"/>
                  </a:lnTo>
                  <a:lnTo>
                    <a:pt x="0" y="96303"/>
                  </a:lnTo>
                  <a:close/>
                </a:path>
              </a:pathLst>
            </a:custGeom>
            <a:solidFill>
              <a:srgbClr val="222221"/>
            </a:solidFill>
            <a:ln w="0"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07F40B22-1936-C816-CB0B-8F543C7791E0}"/>
                </a:ext>
              </a:extLst>
            </p:cNvPr>
            <p:cNvSpPr/>
            <p:nvPr/>
          </p:nvSpPr>
          <p:spPr>
            <a:xfrm>
              <a:off x="7949752" y="2285071"/>
              <a:ext cx="83444" cy="139356"/>
            </a:xfrm>
            <a:custGeom>
              <a:avLst/>
              <a:gdLst>
                <a:gd name="connsiteX0" fmla="*/ 22961 w 83444"/>
                <a:gd name="connsiteY0" fmla="*/ 89821 h 139356"/>
                <a:gd name="connsiteX1" fmla="*/ 24580 w 83444"/>
                <a:gd name="connsiteY1" fmla="*/ 103537 h 139356"/>
                <a:gd name="connsiteX2" fmla="*/ 30295 w 83444"/>
                <a:gd name="connsiteY2" fmla="*/ 115348 h 139356"/>
                <a:gd name="connsiteX3" fmla="*/ 41535 w 83444"/>
                <a:gd name="connsiteY3" fmla="*/ 120396 h 139356"/>
                <a:gd name="connsiteX4" fmla="*/ 53060 w 83444"/>
                <a:gd name="connsiteY4" fmla="*/ 115443 h 139356"/>
                <a:gd name="connsiteX5" fmla="*/ 59156 w 83444"/>
                <a:gd name="connsiteY5" fmla="*/ 103727 h 139356"/>
                <a:gd name="connsiteX6" fmla="*/ 60965 w 83444"/>
                <a:gd name="connsiteY6" fmla="*/ 89916 h 139356"/>
                <a:gd name="connsiteX7" fmla="*/ 58965 w 83444"/>
                <a:gd name="connsiteY7" fmla="*/ 76295 h 139356"/>
                <a:gd name="connsiteX8" fmla="*/ 52583 w 83444"/>
                <a:gd name="connsiteY8" fmla="*/ 64770 h 139356"/>
                <a:gd name="connsiteX9" fmla="*/ 41153 w 83444"/>
                <a:gd name="connsiteY9" fmla="*/ 59912 h 139356"/>
                <a:gd name="connsiteX10" fmla="*/ 30009 w 83444"/>
                <a:gd name="connsiteY10" fmla="*/ 64865 h 139356"/>
                <a:gd name="connsiteX11" fmla="*/ 24389 w 83444"/>
                <a:gd name="connsiteY11" fmla="*/ 76486 h 139356"/>
                <a:gd name="connsiteX12" fmla="*/ 22865 w 83444"/>
                <a:gd name="connsiteY12" fmla="*/ 89821 h 139356"/>
                <a:gd name="connsiteX13" fmla="*/ 22865 w 83444"/>
                <a:gd name="connsiteY13" fmla="*/ 89821 h 139356"/>
                <a:gd name="connsiteX14" fmla="*/ 61823 w 83444"/>
                <a:gd name="connsiteY14" fmla="*/ 137160 h 139356"/>
                <a:gd name="connsiteX15" fmla="*/ 61823 w 83444"/>
                <a:gd name="connsiteY15" fmla="*/ 126587 h 139356"/>
                <a:gd name="connsiteX16" fmla="*/ 61537 w 83444"/>
                <a:gd name="connsiteY16" fmla="*/ 126587 h 139356"/>
                <a:gd name="connsiteX17" fmla="*/ 49916 w 83444"/>
                <a:gd name="connsiteY17" fmla="*/ 136398 h 139356"/>
                <a:gd name="connsiteX18" fmla="*/ 35534 w 83444"/>
                <a:gd name="connsiteY18" fmla="*/ 139351 h 139356"/>
                <a:gd name="connsiteX19" fmla="*/ 14769 w 83444"/>
                <a:gd name="connsiteY19" fmla="*/ 132207 h 139356"/>
                <a:gd name="connsiteX20" fmla="*/ 3435 w 83444"/>
                <a:gd name="connsiteY20" fmla="*/ 114110 h 139356"/>
                <a:gd name="connsiteX21" fmla="*/ 6 w 83444"/>
                <a:gd name="connsiteY21" fmla="*/ 89821 h 139356"/>
                <a:gd name="connsiteX22" fmla="*/ 3435 w 83444"/>
                <a:gd name="connsiteY22" fmla="*/ 65532 h 139356"/>
                <a:gd name="connsiteX23" fmla="*/ 14769 w 83444"/>
                <a:gd name="connsiteY23" fmla="*/ 47720 h 139356"/>
                <a:gd name="connsiteX24" fmla="*/ 35534 w 83444"/>
                <a:gd name="connsiteY24" fmla="*/ 40767 h 139356"/>
                <a:gd name="connsiteX25" fmla="*/ 49916 w 83444"/>
                <a:gd name="connsiteY25" fmla="*/ 44006 h 139356"/>
                <a:gd name="connsiteX26" fmla="*/ 60965 w 83444"/>
                <a:gd name="connsiteY26" fmla="*/ 53911 h 139356"/>
                <a:gd name="connsiteX27" fmla="*/ 61347 w 83444"/>
                <a:gd name="connsiteY27" fmla="*/ 53911 h 139356"/>
                <a:gd name="connsiteX28" fmla="*/ 61347 w 83444"/>
                <a:gd name="connsiteY28" fmla="*/ 0 h 139356"/>
                <a:gd name="connsiteX29" fmla="*/ 83444 w 83444"/>
                <a:gd name="connsiteY29" fmla="*/ 0 h 139356"/>
                <a:gd name="connsiteX30" fmla="*/ 83444 w 83444"/>
                <a:gd name="connsiteY30" fmla="*/ 137160 h 139356"/>
                <a:gd name="connsiteX31" fmla="*/ 62013 w 83444"/>
                <a:gd name="connsiteY31" fmla="*/ 137160 h 1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444" h="139356">
                  <a:moveTo>
                    <a:pt x="22961" y="89821"/>
                  </a:moveTo>
                  <a:cubicBezTo>
                    <a:pt x="22961" y="94297"/>
                    <a:pt x="23437" y="98870"/>
                    <a:pt x="24580" y="103537"/>
                  </a:cubicBezTo>
                  <a:cubicBezTo>
                    <a:pt x="25723" y="108204"/>
                    <a:pt x="27628" y="112109"/>
                    <a:pt x="30295" y="115348"/>
                  </a:cubicBezTo>
                  <a:cubicBezTo>
                    <a:pt x="33057" y="118586"/>
                    <a:pt x="36772" y="120206"/>
                    <a:pt x="41535" y="120396"/>
                  </a:cubicBezTo>
                  <a:cubicBezTo>
                    <a:pt x="46392" y="120301"/>
                    <a:pt x="50202" y="118586"/>
                    <a:pt x="53060" y="115443"/>
                  </a:cubicBezTo>
                  <a:cubicBezTo>
                    <a:pt x="55917" y="112300"/>
                    <a:pt x="57918" y="108395"/>
                    <a:pt x="59156" y="103727"/>
                  </a:cubicBezTo>
                  <a:cubicBezTo>
                    <a:pt x="60394" y="99060"/>
                    <a:pt x="60965" y="94488"/>
                    <a:pt x="60965" y="89916"/>
                  </a:cubicBezTo>
                  <a:cubicBezTo>
                    <a:pt x="60965" y="85439"/>
                    <a:pt x="60299" y="80867"/>
                    <a:pt x="58965" y="76295"/>
                  </a:cubicBezTo>
                  <a:cubicBezTo>
                    <a:pt x="57632" y="71723"/>
                    <a:pt x="55536" y="67913"/>
                    <a:pt x="52583" y="64770"/>
                  </a:cubicBezTo>
                  <a:cubicBezTo>
                    <a:pt x="49726" y="61627"/>
                    <a:pt x="45916" y="60008"/>
                    <a:pt x="41153" y="59912"/>
                  </a:cubicBezTo>
                  <a:cubicBezTo>
                    <a:pt x="36391" y="60008"/>
                    <a:pt x="32676" y="61722"/>
                    <a:pt x="30009" y="64865"/>
                  </a:cubicBezTo>
                  <a:cubicBezTo>
                    <a:pt x="27342" y="68009"/>
                    <a:pt x="25437" y="71914"/>
                    <a:pt x="24389" y="76486"/>
                  </a:cubicBezTo>
                  <a:cubicBezTo>
                    <a:pt x="23342" y="81058"/>
                    <a:pt x="22770" y="85535"/>
                    <a:pt x="22865" y="89821"/>
                  </a:cubicBezTo>
                  <a:lnTo>
                    <a:pt x="22865" y="89821"/>
                  </a:lnTo>
                  <a:close/>
                  <a:moveTo>
                    <a:pt x="61823" y="137160"/>
                  </a:moveTo>
                  <a:lnTo>
                    <a:pt x="61823" y="126587"/>
                  </a:lnTo>
                  <a:lnTo>
                    <a:pt x="61537" y="126587"/>
                  </a:lnTo>
                  <a:cubicBezTo>
                    <a:pt x="58203" y="131159"/>
                    <a:pt x="54393" y="134398"/>
                    <a:pt x="49916" y="136398"/>
                  </a:cubicBezTo>
                  <a:cubicBezTo>
                    <a:pt x="45535" y="138398"/>
                    <a:pt x="40677" y="139446"/>
                    <a:pt x="35534" y="139351"/>
                  </a:cubicBezTo>
                  <a:cubicBezTo>
                    <a:pt x="26866" y="139256"/>
                    <a:pt x="20008" y="136874"/>
                    <a:pt x="14769" y="132207"/>
                  </a:cubicBezTo>
                  <a:cubicBezTo>
                    <a:pt x="9531" y="127635"/>
                    <a:pt x="5720" y="121539"/>
                    <a:pt x="3435" y="114110"/>
                  </a:cubicBezTo>
                  <a:cubicBezTo>
                    <a:pt x="1053" y="106585"/>
                    <a:pt x="-90" y="98488"/>
                    <a:pt x="6" y="89821"/>
                  </a:cubicBezTo>
                  <a:cubicBezTo>
                    <a:pt x="6" y="81058"/>
                    <a:pt x="1148" y="72961"/>
                    <a:pt x="3435" y="65532"/>
                  </a:cubicBezTo>
                  <a:cubicBezTo>
                    <a:pt x="5816" y="58102"/>
                    <a:pt x="9531" y="52197"/>
                    <a:pt x="14769" y="47720"/>
                  </a:cubicBezTo>
                  <a:cubicBezTo>
                    <a:pt x="20008" y="43244"/>
                    <a:pt x="26961" y="40862"/>
                    <a:pt x="35534" y="40767"/>
                  </a:cubicBezTo>
                  <a:cubicBezTo>
                    <a:pt x="40963" y="40767"/>
                    <a:pt x="45821" y="41815"/>
                    <a:pt x="49916" y="44006"/>
                  </a:cubicBezTo>
                  <a:cubicBezTo>
                    <a:pt x="54012" y="46196"/>
                    <a:pt x="57632" y="49530"/>
                    <a:pt x="60965" y="53911"/>
                  </a:cubicBezTo>
                  <a:lnTo>
                    <a:pt x="61347" y="53911"/>
                  </a:lnTo>
                  <a:lnTo>
                    <a:pt x="61347" y="0"/>
                  </a:lnTo>
                  <a:lnTo>
                    <a:pt x="83444" y="0"/>
                  </a:lnTo>
                  <a:lnTo>
                    <a:pt x="83444" y="137160"/>
                  </a:lnTo>
                  <a:lnTo>
                    <a:pt x="62013" y="137160"/>
                  </a:lnTo>
                  <a:close/>
                </a:path>
              </a:pathLst>
            </a:custGeom>
            <a:solidFill>
              <a:srgbClr val="22222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44277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10</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Beratungsförderung</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3662541"/>
          </a:xfrm>
          <a:prstGeom prst="rect">
            <a:avLst/>
          </a:prstGeom>
          <a:noFill/>
        </p:spPr>
        <p:txBody>
          <a:bodyPr wrap="square" lIns="0" tIns="0" rIns="0" bIns="0" rtlCol="0">
            <a:spAutoFit/>
          </a:bodyPr>
          <a:lstStyle/>
          <a:p>
            <a:pPr>
              <a:spcAft>
                <a:spcPts val="1200"/>
              </a:spcAft>
            </a:pPr>
            <a:r>
              <a:rPr lang="de-DE" altLang="de-DE" sz="2400" b="1" dirty="0">
                <a:latin typeface="Arial" panose="020B0604020202020204" pitchFamily="34" charset="0"/>
                <a:cs typeface="Arial" panose="020B0604020202020204" pitchFamily="34" charset="0"/>
              </a:rPr>
              <a:t>Förderung von Unternehmensberatungen für KMU,</a:t>
            </a:r>
            <a:br>
              <a:rPr lang="de-DE" altLang="de-DE" sz="2400" b="1" dirty="0">
                <a:latin typeface="Arial" panose="020B0604020202020204" pitchFamily="34" charset="0"/>
                <a:cs typeface="Arial" panose="020B0604020202020204" pitchFamily="34" charset="0"/>
              </a:rPr>
            </a:br>
            <a:r>
              <a:rPr lang="de-DE" altLang="de-DE" sz="2000" b="1" dirty="0">
                <a:latin typeface="Arial" panose="020B0604020202020204" pitchFamily="34" charset="0"/>
                <a:cs typeface="Arial" panose="020B0604020202020204" pitchFamily="34" charset="0"/>
              </a:rPr>
              <a:t>Bundesamt für Wirtschaft und Ausfuhrkontrolle (BAFA):</a:t>
            </a:r>
          </a:p>
          <a:p>
            <a:pPr>
              <a:spcAft>
                <a:spcPts val="1200"/>
              </a:spcAft>
            </a:pPr>
            <a:r>
              <a:rPr lang="de-DE" sz="2000" b="1" dirty="0">
                <a:solidFill>
                  <a:srgbClr val="000000"/>
                </a:solidFill>
                <a:latin typeface="bundessansweb"/>
              </a:rPr>
              <a:t>Gegenstand der Förderung</a:t>
            </a:r>
            <a:r>
              <a:rPr lang="de-DE" sz="2000" b="0" dirty="0">
                <a:solidFill>
                  <a:srgbClr val="000000"/>
                </a:solidFill>
                <a:latin typeface="bundessansweb"/>
              </a:rPr>
              <a:t>: allgemeine Beratungen zu allen wirtschaftlichen, finanziellen, personellen und organisatorischen Fragen der Unternehmensführung</a:t>
            </a:r>
          </a:p>
          <a:p>
            <a:pPr>
              <a:spcAft>
                <a:spcPts val="1200"/>
              </a:spcAft>
            </a:pPr>
            <a:r>
              <a:rPr lang="de-DE" sz="2000" b="1" dirty="0">
                <a:solidFill>
                  <a:srgbClr val="000000"/>
                </a:solidFill>
                <a:latin typeface="bundessansweb"/>
              </a:rPr>
              <a:t>Zuschusshöhe:</a:t>
            </a:r>
            <a:r>
              <a:rPr lang="de-DE" sz="2000" b="0" dirty="0">
                <a:solidFill>
                  <a:srgbClr val="000000"/>
                </a:solidFill>
                <a:latin typeface="bundessansweb"/>
              </a:rPr>
              <a:t> 50% der förderfähigen Beratungskosten, max. Zuschuss 1.750 Euro, </a:t>
            </a:r>
            <a:br>
              <a:rPr lang="de-DE" sz="2000" b="0" dirty="0">
                <a:solidFill>
                  <a:srgbClr val="000000"/>
                </a:solidFill>
                <a:latin typeface="bundessansweb"/>
              </a:rPr>
            </a:br>
            <a:r>
              <a:rPr lang="de-DE" sz="2000" b="0" dirty="0">
                <a:solidFill>
                  <a:srgbClr val="000000"/>
                </a:solidFill>
                <a:latin typeface="bundessansweb"/>
              </a:rPr>
              <a:t>Beratungskosten bis max. 3.500 Euro</a:t>
            </a:r>
          </a:p>
          <a:p>
            <a:pPr>
              <a:spcAft>
                <a:spcPts val="1200"/>
              </a:spcAft>
            </a:pPr>
            <a:r>
              <a:rPr lang="de-DE" altLang="de-DE" sz="2000" b="1" dirty="0">
                <a:solidFill>
                  <a:srgbClr val="000000"/>
                </a:solidFill>
                <a:latin typeface="bundessansweb"/>
              </a:rPr>
              <a:t>Antragsberechtigt:</a:t>
            </a:r>
            <a:br>
              <a:rPr lang="de-DE" altLang="de-DE" sz="2000" dirty="0">
                <a:latin typeface="Arial" panose="020B0604020202020204" pitchFamily="34" charset="0"/>
                <a:cs typeface="Arial" panose="020B0604020202020204" pitchFamily="34" charset="0"/>
              </a:rPr>
            </a:br>
            <a:r>
              <a:rPr lang="de-DE" altLang="de-DE" sz="2000" dirty="0">
                <a:solidFill>
                  <a:srgbClr val="000000"/>
                </a:solidFill>
                <a:latin typeface="bundessansweb"/>
              </a:rPr>
              <a:t>- </a:t>
            </a:r>
            <a:r>
              <a:rPr lang="de-DE" sz="2000" dirty="0">
                <a:solidFill>
                  <a:srgbClr val="000000"/>
                </a:solidFill>
                <a:latin typeface="bundessansweb"/>
              </a:rPr>
              <a:t>rechtlich selbständige Kleinstunternehmen und KMU im Bereich der gewerblichen Wirtschaft oder </a:t>
            </a:r>
            <a:br>
              <a:rPr lang="de-DE" sz="2000" dirty="0">
                <a:solidFill>
                  <a:srgbClr val="000000"/>
                </a:solidFill>
                <a:latin typeface="bundessansweb"/>
              </a:rPr>
            </a:br>
            <a:r>
              <a:rPr lang="de-DE" sz="2000" dirty="0">
                <a:solidFill>
                  <a:srgbClr val="000000"/>
                </a:solidFill>
                <a:latin typeface="bundessansweb"/>
              </a:rPr>
              <a:t>  der Freien Berufe </a:t>
            </a:r>
            <a:br>
              <a:rPr lang="de-DE" sz="2000" dirty="0">
                <a:solidFill>
                  <a:srgbClr val="000000"/>
                </a:solidFill>
                <a:latin typeface="bundessansweb"/>
              </a:rPr>
            </a:br>
            <a:r>
              <a:rPr lang="de-DE" sz="2000" dirty="0">
                <a:solidFill>
                  <a:srgbClr val="000000"/>
                </a:solidFill>
                <a:latin typeface="bundessansweb"/>
              </a:rPr>
              <a:t>- </a:t>
            </a:r>
            <a:r>
              <a:rPr lang="de-DE" sz="2000" b="0" i="0" u="none" strike="noStrike" baseline="0" dirty="0">
                <a:solidFill>
                  <a:srgbClr val="000000"/>
                </a:solidFill>
                <a:latin typeface="BundesSerif Regular"/>
              </a:rPr>
              <a:t>mit Sitz und Geschäftsbetrieb oder einer Zweigniederlassung in der Bundesrepublik Deutschland </a:t>
            </a:r>
            <a:endParaRPr lang="de-DE" altLang="de-DE" sz="2000" dirty="0">
              <a:solidFill>
                <a:srgbClr val="000000"/>
              </a:solidFill>
              <a:latin typeface="bundessansweb"/>
            </a:endParaRPr>
          </a:p>
        </p:txBody>
      </p:sp>
    </p:spTree>
    <p:extLst>
      <p:ext uri="{BB962C8B-B14F-4D97-AF65-F5344CB8AC3E}">
        <p14:creationId xmlns:p14="http://schemas.microsoft.com/office/powerpoint/2010/main" val="281219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11</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Beratungsförderung</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3970318"/>
          </a:xfrm>
          <a:prstGeom prst="rect">
            <a:avLst/>
          </a:prstGeom>
          <a:noFill/>
        </p:spPr>
        <p:txBody>
          <a:bodyPr wrap="square" lIns="0" tIns="0" rIns="0" bIns="0" rtlCol="0">
            <a:spAutoFit/>
          </a:bodyPr>
          <a:lstStyle/>
          <a:p>
            <a:pPr>
              <a:spcAft>
                <a:spcPts val="1200"/>
              </a:spcAft>
            </a:pPr>
            <a:r>
              <a:rPr lang="de-DE" altLang="de-DE" sz="2400" b="1" dirty="0">
                <a:latin typeface="Arial" panose="020B0604020202020204" pitchFamily="34" charset="0"/>
                <a:cs typeface="Arial" panose="020B0604020202020204" pitchFamily="34" charset="0"/>
              </a:rPr>
              <a:t>Energieberatung für Nichtwohngebäude, Anlagen und Systeme (EBN),</a:t>
            </a:r>
            <a:br>
              <a:rPr lang="de-DE" altLang="de-DE" sz="2400" b="1" dirty="0">
                <a:latin typeface="Arial" panose="020B0604020202020204" pitchFamily="34" charset="0"/>
                <a:cs typeface="Arial" panose="020B0604020202020204" pitchFamily="34" charset="0"/>
              </a:rPr>
            </a:br>
            <a:r>
              <a:rPr lang="de-DE" altLang="de-DE" sz="2000" b="1" dirty="0">
                <a:latin typeface="Arial" panose="020B0604020202020204" pitchFamily="34" charset="0"/>
                <a:cs typeface="Arial" panose="020B0604020202020204" pitchFamily="34" charset="0"/>
              </a:rPr>
              <a:t>Bundesamt für Wirtschaft und Ausfuhrkontrolle (BAFA):</a:t>
            </a:r>
          </a:p>
          <a:p>
            <a:pPr>
              <a:spcAft>
                <a:spcPts val="1200"/>
              </a:spcAft>
            </a:pPr>
            <a:r>
              <a:rPr lang="de-DE" sz="2000" b="1" dirty="0">
                <a:solidFill>
                  <a:srgbClr val="000000"/>
                </a:solidFill>
                <a:latin typeface="bundessansweb"/>
              </a:rPr>
              <a:t>Gegenstand der Förderung</a:t>
            </a:r>
            <a:r>
              <a:rPr lang="de-DE" sz="2000" b="0" dirty="0">
                <a:solidFill>
                  <a:srgbClr val="000000"/>
                </a:solidFill>
                <a:latin typeface="bundessansweb"/>
              </a:rPr>
              <a:t>: Gefördert werden Energieberatungen für Nichtwohngebäude im Bestand</a:t>
            </a:r>
            <a:br>
              <a:rPr lang="de-DE" sz="2000" b="0" dirty="0">
                <a:solidFill>
                  <a:srgbClr val="000000"/>
                </a:solidFill>
                <a:latin typeface="bundessansweb"/>
              </a:rPr>
            </a:br>
            <a:r>
              <a:rPr lang="de-DE" sz="2000" b="0" dirty="0">
                <a:solidFill>
                  <a:srgbClr val="000000"/>
                </a:solidFill>
                <a:latin typeface="bundessansweb"/>
              </a:rPr>
              <a:t>(energetisches Sanierungskonzept) und im Neubau (Ziel: bundesgefördertes Effizienzhaus), die es ermöglichen, Energieeffizienz und erneuerbare Energien in den Planungs- und Entscheidungsprozess einzubeziehen.</a:t>
            </a:r>
          </a:p>
          <a:p>
            <a:pPr>
              <a:spcAft>
                <a:spcPts val="1200"/>
              </a:spcAft>
            </a:pPr>
            <a:r>
              <a:rPr lang="de-DE" sz="2000" b="1" dirty="0">
                <a:solidFill>
                  <a:srgbClr val="000000"/>
                </a:solidFill>
                <a:latin typeface="bundessansweb"/>
              </a:rPr>
              <a:t>Zuschusshöhe:</a:t>
            </a:r>
            <a:r>
              <a:rPr lang="de-DE" sz="2000" b="0" dirty="0">
                <a:solidFill>
                  <a:srgbClr val="000000"/>
                </a:solidFill>
                <a:latin typeface="bundessansweb"/>
              </a:rPr>
              <a:t> 50% der förderfähigen Beratungskosten, max. Zuschuss 850 bis 4.000 Euro je nachdem wie groß die Nettogrundfläche ist</a:t>
            </a:r>
            <a:r>
              <a:rPr lang="de-DE" sz="2000" dirty="0">
                <a:solidFill>
                  <a:srgbClr val="000000"/>
                </a:solidFill>
                <a:latin typeface="bundessansweb"/>
              </a:rPr>
              <a:t> </a:t>
            </a:r>
            <a:endParaRPr lang="de-DE" sz="2000" b="0" dirty="0">
              <a:solidFill>
                <a:srgbClr val="000000"/>
              </a:solidFill>
              <a:latin typeface="bundessansweb"/>
            </a:endParaRPr>
          </a:p>
          <a:p>
            <a:pPr>
              <a:spcAft>
                <a:spcPts val="1200"/>
              </a:spcAft>
            </a:pPr>
            <a:r>
              <a:rPr lang="de-DE" altLang="de-DE" sz="2000" b="1" dirty="0">
                <a:solidFill>
                  <a:srgbClr val="000000"/>
                </a:solidFill>
                <a:latin typeface="bundessansweb"/>
              </a:rPr>
              <a:t>Antragsberechtigt:</a:t>
            </a:r>
            <a:br>
              <a:rPr lang="de-DE" altLang="de-DE" sz="2000" dirty="0">
                <a:latin typeface="Arial" panose="020B0604020202020204" pitchFamily="34" charset="0"/>
                <a:cs typeface="Arial" panose="020B0604020202020204" pitchFamily="34" charset="0"/>
              </a:rPr>
            </a:br>
            <a:r>
              <a:rPr lang="de-DE" altLang="de-DE" sz="2000" dirty="0">
                <a:solidFill>
                  <a:srgbClr val="000000"/>
                </a:solidFill>
                <a:latin typeface="bundessansweb"/>
              </a:rPr>
              <a:t>- u.a. </a:t>
            </a:r>
            <a:r>
              <a:rPr lang="de-DE" sz="2000" dirty="0">
                <a:solidFill>
                  <a:srgbClr val="000000"/>
                </a:solidFill>
                <a:latin typeface="bundessansweb"/>
              </a:rPr>
              <a:t>rechtlich selbständige KMU der gewerblichen Wirtschaft oder Angehörige der Freien Berufe </a:t>
            </a:r>
            <a:br>
              <a:rPr lang="de-DE" sz="2000" dirty="0">
                <a:solidFill>
                  <a:srgbClr val="000000"/>
                </a:solidFill>
                <a:latin typeface="bundessansweb"/>
              </a:rPr>
            </a:br>
            <a:r>
              <a:rPr lang="de-DE" sz="2000" dirty="0">
                <a:solidFill>
                  <a:srgbClr val="000000"/>
                </a:solidFill>
                <a:latin typeface="bundessansweb"/>
              </a:rPr>
              <a:t>- </a:t>
            </a:r>
            <a:r>
              <a:rPr lang="de-DE" sz="2000" b="0" i="0" u="none" strike="noStrike" baseline="0" dirty="0">
                <a:solidFill>
                  <a:srgbClr val="000000"/>
                </a:solidFill>
                <a:latin typeface="BundesSerif Regular"/>
              </a:rPr>
              <a:t>mit Sitz und Geschäftsbetrieb in der Bundesrepublik Deutschland </a:t>
            </a:r>
            <a:endParaRPr lang="de-DE" altLang="de-DE" sz="2000" dirty="0">
              <a:solidFill>
                <a:srgbClr val="000000"/>
              </a:solidFill>
              <a:latin typeface="bundessansweb"/>
            </a:endParaRPr>
          </a:p>
        </p:txBody>
      </p:sp>
    </p:spTree>
    <p:extLst>
      <p:ext uri="{BB962C8B-B14F-4D97-AF65-F5344CB8AC3E}">
        <p14:creationId xmlns:p14="http://schemas.microsoft.com/office/powerpoint/2010/main" val="304412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12</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Beratungsförderung</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4339650"/>
          </a:xfrm>
          <a:prstGeom prst="rect">
            <a:avLst/>
          </a:prstGeom>
          <a:noFill/>
        </p:spPr>
        <p:txBody>
          <a:bodyPr wrap="square" lIns="0" tIns="0" rIns="0" bIns="0" rtlCol="0">
            <a:spAutoFit/>
          </a:bodyPr>
          <a:lstStyle/>
          <a:p>
            <a:pPr>
              <a:spcAft>
                <a:spcPts val="1200"/>
              </a:spcAft>
            </a:pPr>
            <a:r>
              <a:rPr lang="de-DE" altLang="de-DE" sz="2400" b="1" dirty="0">
                <a:latin typeface="Arial" panose="020B0604020202020204" pitchFamily="34" charset="0"/>
                <a:cs typeface="Arial" panose="020B0604020202020204" pitchFamily="34" charset="0"/>
              </a:rPr>
              <a:t>Regionales Wirtschaftsförderungsprogramm – Gewerbliche Wirtschaft einschließlich Tourismusgewerbe – Beratung, NRW.BANK:</a:t>
            </a:r>
          </a:p>
          <a:p>
            <a:pPr>
              <a:spcAft>
                <a:spcPts val="1200"/>
              </a:spcAft>
            </a:pPr>
            <a:r>
              <a:rPr lang="de-DE" b="1" dirty="0">
                <a:solidFill>
                  <a:srgbClr val="000000"/>
                </a:solidFill>
                <a:latin typeface="bundessansweb"/>
              </a:rPr>
              <a:t>Gegenstand der Förderung</a:t>
            </a:r>
            <a:r>
              <a:rPr lang="de-DE" b="0" dirty="0">
                <a:solidFill>
                  <a:srgbClr val="000000"/>
                </a:solidFill>
                <a:latin typeface="bundessansweb"/>
              </a:rPr>
              <a:t>: betriebswirtschaftliche, organisatorische und technische Beratungen, die für das Unternehmen von </a:t>
            </a:r>
            <a:r>
              <a:rPr lang="de-DE" b="1" dirty="0">
                <a:solidFill>
                  <a:srgbClr val="000000"/>
                </a:solidFill>
                <a:latin typeface="bundessansweb"/>
              </a:rPr>
              <a:t>besonderem Gewicht </a:t>
            </a:r>
            <a:r>
              <a:rPr lang="de-DE" b="0" dirty="0">
                <a:solidFill>
                  <a:srgbClr val="000000"/>
                </a:solidFill>
                <a:latin typeface="bundessansweb"/>
              </a:rPr>
              <a:t>sind:</a:t>
            </a:r>
            <a:br>
              <a:rPr lang="de-DE" b="0" dirty="0">
                <a:solidFill>
                  <a:srgbClr val="000000"/>
                </a:solidFill>
                <a:latin typeface="bundessansweb"/>
              </a:rPr>
            </a:br>
            <a:r>
              <a:rPr lang="de-DE" sz="1400" b="0" dirty="0">
                <a:solidFill>
                  <a:srgbClr val="000000"/>
                </a:solidFill>
                <a:latin typeface="bundessansweb"/>
              </a:rPr>
              <a:t>Neuausrichtung der Finanzierungsstruktur,  frühzeitige Umstrukturierung, notwendige Erschließung neuer Absatzmärkte, geplante Übergabe des Unternehmens auf einen Unternehmensnachfolger, geplante vollständige oder teilweise Übernahme des Unternehmens durch eine Belegschaftsinitiative oder ein anderes Unternehmen, Vorhaben im Zusammenhang mit der Gewährung von Landesbürgschaften und Bürgschaften der Bürgschaftsbank NRW sowie im Zusammenhang mit stillen Beteiligungen, für die das Land eine Garantie übernimmt, sowie Beratungen, die darauf ausgerichtet sind, bestehende betriebliche Abläufe und Prozesse umfassend auf Innovationspotenziale durch Digitalisierung und beziehungsweise oder mit dem Ziel der ökologischen Nachhaltigkeit zu analysieren und dafür geeignete individuelle Lösungen und Handlungsempfehlungen zu entwickeln</a:t>
            </a:r>
          </a:p>
          <a:p>
            <a:pPr>
              <a:spcAft>
                <a:spcPts val="1200"/>
              </a:spcAft>
            </a:pPr>
            <a:r>
              <a:rPr lang="de-DE" sz="1600" b="1" dirty="0">
                <a:solidFill>
                  <a:srgbClr val="000000"/>
                </a:solidFill>
                <a:latin typeface="bundessansweb"/>
              </a:rPr>
              <a:t>Zuschusshöhe:</a:t>
            </a:r>
            <a:r>
              <a:rPr lang="de-DE" sz="1600" b="0" dirty="0">
                <a:solidFill>
                  <a:srgbClr val="000000"/>
                </a:solidFill>
                <a:latin typeface="bundessansweb"/>
              </a:rPr>
              <a:t>  1. Phase bis zu 25 % der Beratungskosten für bis zu 5 Tagewerke (TW), </a:t>
            </a:r>
            <a:br>
              <a:rPr lang="de-DE" sz="1600" b="0" dirty="0">
                <a:solidFill>
                  <a:srgbClr val="000000"/>
                </a:solidFill>
                <a:latin typeface="bundessansweb"/>
              </a:rPr>
            </a:br>
            <a:r>
              <a:rPr lang="de-DE" sz="1600" b="0" dirty="0">
                <a:solidFill>
                  <a:srgbClr val="000000"/>
                </a:solidFill>
                <a:latin typeface="bundessansweb"/>
              </a:rPr>
              <a:t>falls notwendig: 2. Phase bis zu 50 % der Beratungskosten für bis zu 10 weitere Tagewerke, maximal jedoch EUR 1.000 je TW</a:t>
            </a:r>
            <a:br>
              <a:rPr lang="de-DE" sz="1600" b="0" dirty="0">
                <a:solidFill>
                  <a:srgbClr val="000000"/>
                </a:solidFill>
                <a:latin typeface="bundessansweb"/>
              </a:rPr>
            </a:br>
            <a:r>
              <a:rPr lang="de-DE" altLang="de-DE" sz="1600" b="1" dirty="0">
                <a:solidFill>
                  <a:srgbClr val="000000"/>
                </a:solidFill>
                <a:latin typeface="bundessansweb"/>
              </a:rPr>
              <a:t>Antragsberechtigt:</a:t>
            </a:r>
            <a:br>
              <a:rPr lang="de-DE" altLang="de-DE" sz="1600" dirty="0">
                <a:latin typeface="Arial" panose="020B0604020202020204" pitchFamily="34" charset="0"/>
                <a:cs typeface="Arial" panose="020B0604020202020204" pitchFamily="34" charset="0"/>
              </a:rPr>
            </a:br>
            <a:r>
              <a:rPr lang="de-DE" altLang="de-DE" sz="1600" dirty="0">
                <a:solidFill>
                  <a:srgbClr val="000000"/>
                </a:solidFill>
                <a:latin typeface="bundessansweb"/>
              </a:rPr>
              <a:t>- </a:t>
            </a:r>
            <a:r>
              <a:rPr lang="de-DE" sz="1600" dirty="0">
                <a:solidFill>
                  <a:srgbClr val="000000"/>
                </a:solidFill>
                <a:latin typeface="bundessansweb"/>
              </a:rPr>
              <a:t>KMU der gewerblichen oder touristischen Wirtschaft, die älter als 5 Jahre sind</a:t>
            </a:r>
            <a:br>
              <a:rPr lang="de-DE" sz="1600" dirty="0">
                <a:solidFill>
                  <a:srgbClr val="000000"/>
                </a:solidFill>
                <a:latin typeface="bundessansweb"/>
              </a:rPr>
            </a:br>
            <a:r>
              <a:rPr lang="de-DE" sz="1600" dirty="0">
                <a:solidFill>
                  <a:srgbClr val="000000"/>
                </a:solidFill>
                <a:latin typeface="bundessansweb"/>
              </a:rPr>
              <a:t>- </a:t>
            </a:r>
            <a:r>
              <a:rPr lang="de-DE" sz="1600" b="0" i="0" u="none" strike="noStrike" baseline="0" dirty="0">
                <a:solidFill>
                  <a:srgbClr val="000000"/>
                </a:solidFill>
                <a:latin typeface="BundesSerif Regular"/>
              </a:rPr>
              <a:t>mit Sitz und Betriebsstätte in NRW</a:t>
            </a:r>
            <a:endParaRPr lang="de-DE" altLang="de-DE" sz="1600" dirty="0">
              <a:solidFill>
                <a:srgbClr val="000000"/>
              </a:solidFill>
              <a:latin typeface="bundessansweb"/>
            </a:endParaRPr>
          </a:p>
        </p:txBody>
      </p:sp>
    </p:spTree>
    <p:extLst>
      <p:ext uri="{BB962C8B-B14F-4D97-AF65-F5344CB8AC3E}">
        <p14:creationId xmlns:p14="http://schemas.microsoft.com/office/powerpoint/2010/main" val="223496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13</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Investitionsförderung</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5109091"/>
          </a:xfrm>
          <a:prstGeom prst="rect">
            <a:avLst/>
          </a:prstGeom>
          <a:noFill/>
        </p:spPr>
        <p:txBody>
          <a:bodyPr wrap="square" lIns="0" tIns="0" rIns="0" bIns="0" rtlCol="0">
            <a:spAutoFit/>
          </a:bodyPr>
          <a:lstStyle/>
          <a:p>
            <a:pPr>
              <a:spcAft>
                <a:spcPts val="1200"/>
              </a:spcAft>
            </a:pPr>
            <a:r>
              <a:rPr lang="de-DE" altLang="de-DE" sz="2400" b="1" dirty="0">
                <a:latin typeface="Arial" panose="020B0604020202020204" pitchFamily="34" charset="0"/>
                <a:cs typeface="Arial" panose="020B0604020202020204" pitchFamily="34" charset="0"/>
              </a:rPr>
              <a:t>Regionales Wirtschaftsförderungsprogramm – Gewerbliche Wirtschaft einschließlich Tourismusgewerbe – Investition, NRW.BANK:</a:t>
            </a:r>
          </a:p>
          <a:p>
            <a:pPr marL="285750" marR="0" lvl="1" indent="-285750" fontAlgn="auto">
              <a:lnSpc>
                <a:spcPct val="100000"/>
              </a:lnSpc>
              <a:spcBef>
                <a:spcPts val="0"/>
              </a:spcBef>
              <a:spcAft>
                <a:spcPts val="1800"/>
              </a:spcAft>
              <a:buClrTx/>
              <a:buSzTx/>
              <a:buBlip>
                <a:blip r:embed="rId2">
                  <a:extLst>
                    <a:ext uri="{96DAC541-7B7A-43D3-8B79-37D633B846F1}">
                      <asvg:svgBlip xmlns:asvg="http://schemas.microsoft.com/office/drawing/2016/SVG/main" r:embed="rId3"/>
                    </a:ext>
                  </a:extLst>
                </a:blip>
              </a:buBlip>
              <a:tabLst/>
              <a:defRPr/>
            </a:pPr>
            <a:r>
              <a:rPr lang="de-DE" sz="2000" b="1" dirty="0"/>
              <a:t>Investitionsvorhaben: </a:t>
            </a:r>
            <a:br>
              <a:rPr lang="de-DE" sz="2000" dirty="0"/>
            </a:br>
            <a:r>
              <a:rPr lang="de-DE" sz="2000" dirty="0"/>
              <a:t>gefördert werden neuwertige Wirtschaftsgüter des Sachanlagevermögens, durch die Dauerarbeits- und Ausbildungsplätze neu geschaffen oder gesichert werden</a:t>
            </a:r>
          </a:p>
          <a:p>
            <a:pPr marL="285750" marR="0" lvl="1" indent="-285750" fontAlgn="auto">
              <a:lnSpc>
                <a:spcPct val="100000"/>
              </a:lnSpc>
              <a:spcBef>
                <a:spcPts val="0"/>
              </a:spcBef>
              <a:spcAft>
                <a:spcPts val="1800"/>
              </a:spcAft>
              <a:buClrTx/>
              <a:buSzTx/>
              <a:buBlip>
                <a:blip r:embed="rId2">
                  <a:extLst>
                    <a:ext uri="{96DAC541-7B7A-43D3-8B79-37D633B846F1}">
                      <asvg:svgBlip xmlns:asvg="http://schemas.microsoft.com/office/drawing/2016/SVG/main" r:embed="rId3"/>
                    </a:ext>
                  </a:extLst>
                </a:blip>
              </a:buBlip>
              <a:tabLst/>
              <a:defRPr/>
            </a:pPr>
            <a:r>
              <a:rPr lang="de-DE" sz="2000" b="1" dirty="0"/>
              <a:t>Förderumfang und -höhe:</a:t>
            </a:r>
            <a:br>
              <a:rPr lang="de-DE" sz="2000" b="1" dirty="0"/>
            </a:br>
            <a:r>
              <a:rPr lang="de-DE" sz="2000" dirty="0"/>
              <a:t>abhängig von Vorhaben, Größe des Unternehmens und Investitionsort </a:t>
            </a:r>
            <a:br>
              <a:rPr lang="de-DE" sz="2000" dirty="0"/>
            </a:br>
            <a:r>
              <a:rPr lang="de-DE" sz="2000" dirty="0"/>
              <a:t>- Investitionen in C-Fördergebieten werden stärker gefördert als in D-Fördergebieten</a:t>
            </a:r>
            <a:br>
              <a:rPr lang="de-DE" sz="2000" dirty="0"/>
            </a:br>
            <a:r>
              <a:rPr lang="de-DE" sz="2000" dirty="0"/>
              <a:t>- kleine Unternehmen erhalten höhere Fördersätze als mittlere Unternehmen </a:t>
            </a:r>
            <a:br>
              <a:rPr lang="de-DE" sz="2000" dirty="0"/>
            </a:br>
            <a:r>
              <a:rPr lang="de-DE" sz="2000" dirty="0"/>
              <a:t>  (im Sinne der KMU-Definition der EU)</a:t>
            </a:r>
            <a:br>
              <a:rPr lang="de-DE" sz="2000" dirty="0"/>
            </a:br>
            <a:r>
              <a:rPr lang="de-DE" sz="2000" dirty="0"/>
              <a:t>- Förderhöchstsätze zwischen 10 % und 35 %</a:t>
            </a:r>
            <a:br>
              <a:rPr lang="de-DE" sz="2000" dirty="0"/>
            </a:br>
            <a:r>
              <a:rPr lang="de-DE" sz="2000" dirty="0"/>
              <a:t>- alternativ im Anwendungsbereich der De-minimis-Verordnung: kleine Unternehmen 45 %,</a:t>
            </a:r>
            <a:br>
              <a:rPr lang="de-DE" sz="2000" dirty="0"/>
            </a:br>
            <a:r>
              <a:rPr lang="de-DE" sz="2000" dirty="0"/>
              <a:t>  mittlere Unternehmen 35 % und große Unternehmen 20 %</a:t>
            </a:r>
          </a:p>
          <a:p>
            <a:pPr>
              <a:spcAft>
                <a:spcPts val="1200"/>
              </a:spcAft>
            </a:pPr>
            <a:endParaRPr lang="de-DE" altLang="de-D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10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14</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Investitionsförderung</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4493538"/>
          </a:xfrm>
          <a:prstGeom prst="rect">
            <a:avLst/>
          </a:prstGeom>
          <a:noFill/>
        </p:spPr>
        <p:txBody>
          <a:bodyPr wrap="square" lIns="0" tIns="0" rIns="0" bIns="0" rtlCol="0">
            <a:spAutoFit/>
          </a:bodyPr>
          <a:lstStyle/>
          <a:p>
            <a:pPr>
              <a:spcAft>
                <a:spcPts val="1200"/>
              </a:spcAft>
            </a:pPr>
            <a:r>
              <a:rPr lang="de-DE" altLang="de-DE" sz="2400" b="1" dirty="0">
                <a:latin typeface="Arial" panose="020B0604020202020204" pitchFamily="34" charset="0"/>
                <a:cs typeface="Arial" panose="020B0604020202020204" pitchFamily="34" charset="0"/>
              </a:rPr>
              <a:t>Regionales Wirtschaftsförderungsprogramm – Gewerbliche Wirtschaft einschließlich Tourismusgewerbe – Investition, NRW.BANK:</a:t>
            </a:r>
          </a:p>
          <a:p>
            <a:pPr marL="285750" lvl="1" indent="-285750">
              <a:spcAft>
                <a:spcPts val="1800"/>
              </a:spcAft>
              <a:buBlip>
                <a:blip r:embed="rId2">
                  <a:extLst>
                    <a:ext uri="{96DAC541-7B7A-43D3-8B79-37D633B846F1}">
                      <asvg:svgBlip xmlns:asvg="http://schemas.microsoft.com/office/drawing/2016/SVG/main" r:embed="rId3"/>
                    </a:ext>
                  </a:extLst>
                </a:blip>
              </a:buBlip>
              <a:defRPr/>
            </a:pPr>
            <a:r>
              <a:rPr lang="de-DE" sz="2000" b="1" dirty="0"/>
              <a:t>Nicht investiven Vorhaben kleiner und mittlerer Unternehmen:</a:t>
            </a:r>
            <a:br>
              <a:rPr lang="de-DE" sz="2000" b="1" dirty="0"/>
            </a:br>
            <a:r>
              <a:rPr lang="de-DE" sz="2000" dirty="0"/>
              <a:t>- bei Schulungen: bis zu 40% in C-Fördergebieten und bis zu 35% in D-Fördergebieten,</a:t>
            </a:r>
            <a:br>
              <a:rPr lang="de-DE" sz="2000" dirty="0"/>
            </a:br>
            <a:r>
              <a:rPr lang="de-DE" sz="2000" dirty="0"/>
              <a:t>  insgesamt max. 50.000 €</a:t>
            </a:r>
            <a:br>
              <a:rPr lang="de-DE" sz="2000" dirty="0"/>
            </a:br>
            <a:r>
              <a:rPr lang="de-DE" sz="2000" dirty="0"/>
              <a:t>- bei Markteinführung innovativer Produkte: 50% der förderfähigen Ausgaben, </a:t>
            </a:r>
            <a:br>
              <a:rPr lang="de-DE" sz="2000" dirty="0"/>
            </a:br>
            <a:r>
              <a:rPr lang="de-DE" sz="2000" dirty="0"/>
              <a:t>  max. 400.000 € </a:t>
            </a:r>
          </a:p>
          <a:p>
            <a:pPr marL="285750" lvl="1" indent="-285750">
              <a:spcAft>
                <a:spcPts val="1800"/>
              </a:spcAft>
              <a:buBlip>
                <a:blip r:embed="rId2">
                  <a:extLst>
                    <a:ext uri="{96DAC541-7B7A-43D3-8B79-37D633B846F1}">
                      <asvg:svgBlip xmlns:asvg="http://schemas.microsoft.com/office/drawing/2016/SVG/main" r:embed="rId3"/>
                    </a:ext>
                  </a:extLst>
                </a:blip>
              </a:buBlip>
              <a:defRPr/>
            </a:pPr>
            <a:r>
              <a:rPr lang="de-DE" sz="2000" b="1" dirty="0"/>
              <a:t>Bagatellgrenze </a:t>
            </a:r>
            <a:r>
              <a:rPr lang="de-DE" sz="2000" dirty="0"/>
              <a:t>bei Investitionsvorhaben: 150.000 €</a:t>
            </a:r>
          </a:p>
          <a:p>
            <a:pPr marL="285750" lvl="1" indent="-285750">
              <a:spcAft>
                <a:spcPts val="1800"/>
              </a:spcAft>
              <a:buBlip>
                <a:blip r:embed="rId2">
                  <a:extLst>
                    <a:ext uri="{96DAC541-7B7A-43D3-8B79-37D633B846F1}">
                      <asvg:svgBlip xmlns:asvg="http://schemas.microsoft.com/office/drawing/2016/SVG/main" r:embed="rId3"/>
                    </a:ext>
                  </a:extLst>
                </a:blip>
              </a:buBlip>
              <a:defRPr/>
            </a:pPr>
            <a:r>
              <a:rPr lang="de-DE" sz="2000" b="1" dirty="0"/>
              <a:t>Antragsberechtigt:</a:t>
            </a:r>
            <a:br>
              <a:rPr lang="de-DE" sz="2000" b="1" dirty="0"/>
            </a:br>
            <a:r>
              <a:rPr lang="de-DE" sz="2000" b="1" dirty="0"/>
              <a:t>- </a:t>
            </a:r>
            <a:r>
              <a:rPr lang="de-DE" sz="2000" dirty="0"/>
              <a:t>sind gewerbliche Unternehmen, wenn sie betriebliche Investitionen vornehmen </a:t>
            </a:r>
            <a:br>
              <a:rPr lang="de-DE" sz="2000" dirty="0"/>
            </a:br>
            <a:r>
              <a:rPr lang="de-DE" sz="2000" dirty="0"/>
              <a:t>- und die zu fördernde Betriebsstätte liegt in einem Fördergebiet des Landes NRW</a:t>
            </a:r>
            <a:br>
              <a:rPr lang="de-DE" sz="2000" dirty="0"/>
            </a:br>
            <a:endParaRPr lang="de-DE" altLang="de-D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32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15</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Weitere Förderungen des Bundes</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5601533"/>
          </a:xfrm>
          <a:prstGeom prst="rect">
            <a:avLst/>
          </a:prstGeom>
          <a:noFill/>
        </p:spPr>
        <p:txBody>
          <a:bodyPr wrap="square" lIns="0" tIns="0" rIns="0" bIns="0" rtlCol="0">
            <a:spAutoFit/>
          </a:bodyPr>
          <a:lstStyle/>
          <a:p>
            <a:pPr marL="285750" lvl="1" indent="-285750">
              <a:spcAft>
                <a:spcPts val="1800"/>
              </a:spcAft>
              <a:buBlip>
                <a:blip r:embed="rId2">
                  <a:extLst>
                    <a:ext uri="{96DAC541-7B7A-43D3-8B79-37D633B846F1}">
                      <asvg:svgBlip xmlns:asvg="http://schemas.microsoft.com/office/drawing/2016/SVG/main" r:embed="rId3"/>
                    </a:ext>
                  </a:extLst>
                </a:blip>
              </a:buBlip>
              <a:defRPr/>
            </a:pPr>
            <a:r>
              <a:rPr lang="de-DE" sz="2000" dirty="0"/>
              <a:t>Mit der </a:t>
            </a:r>
            <a:r>
              <a:rPr lang="de-DE" sz="2000" b="1" dirty="0"/>
              <a:t>Bundesförderung für effiziente Gebäude (BEG)</a:t>
            </a:r>
            <a:r>
              <a:rPr lang="de-DE" sz="2000" dirty="0"/>
              <a:t> erhalten Sie Unterstützung bei der Sanierung von Gebäuden, die dauerhaft Energiekosten einsparen und damit das Klima schützen.</a:t>
            </a:r>
          </a:p>
          <a:p>
            <a:pPr marL="285750" lvl="1" indent="-285750">
              <a:spcAft>
                <a:spcPts val="1800"/>
              </a:spcAft>
              <a:buBlip>
                <a:blip r:embed="rId2">
                  <a:extLst>
                    <a:ext uri="{96DAC541-7B7A-43D3-8B79-37D633B846F1}">
                      <asvg:svgBlip xmlns:asvg="http://schemas.microsoft.com/office/drawing/2016/SVG/main" r:embed="rId3"/>
                    </a:ext>
                  </a:extLst>
                </a:blip>
              </a:buBlip>
              <a:defRPr/>
            </a:pPr>
            <a:r>
              <a:rPr lang="de-DE" sz="2000" dirty="0"/>
              <a:t>Das </a:t>
            </a:r>
            <a:r>
              <a:rPr lang="de-DE" sz="2000" b="1" dirty="0"/>
              <a:t>Zentrale Innovationsprogramm Mittelstand (ZIM)</a:t>
            </a:r>
            <a:r>
              <a:rPr lang="de-DE" sz="2000" dirty="0"/>
              <a:t> ist das größte Programm der Bundesregierung zur Bezuschussung anwendungsnaher technischer F&amp;E-Projekte des Mittelstands und kooperierenden Forschungseinrichtungen. </a:t>
            </a:r>
          </a:p>
          <a:p>
            <a:pPr marL="285750" lvl="1" indent="-285750">
              <a:spcAft>
                <a:spcPts val="1800"/>
              </a:spcAft>
              <a:buBlip>
                <a:blip r:embed="rId2">
                  <a:extLst>
                    <a:ext uri="{96DAC541-7B7A-43D3-8B79-37D633B846F1}">
                      <asvg:svgBlip xmlns:asvg="http://schemas.microsoft.com/office/drawing/2016/SVG/main" r:embed="rId3"/>
                    </a:ext>
                  </a:extLst>
                </a:blip>
              </a:buBlip>
              <a:defRPr/>
            </a:pPr>
            <a:r>
              <a:rPr lang="de-DE" sz="2000" dirty="0"/>
              <a:t>Das Förderprogramm </a:t>
            </a:r>
            <a:r>
              <a:rPr lang="de-DE" sz="2000" b="1" dirty="0" err="1"/>
              <a:t>go</a:t>
            </a:r>
            <a:r>
              <a:rPr lang="de-DE" sz="2000" b="1" dirty="0"/>
              <a:t>-digital </a:t>
            </a:r>
            <a:r>
              <a:rPr lang="de-DE" sz="2000" dirty="0"/>
              <a:t>unterstützt insbesondere kleine und mittlere Unternehmen der gewerblichen Wirtschaft bis 100 Beschäftigte sowie Handwerksbetriebe bei der Digitalisierung ihrer Geschäftsprozesse. </a:t>
            </a:r>
          </a:p>
          <a:p>
            <a:pPr marL="285750" lvl="1" indent="-285750">
              <a:spcAft>
                <a:spcPts val="1800"/>
              </a:spcAft>
              <a:buBlip>
                <a:blip r:embed="rId2">
                  <a:extLst>
                    <a:ext uri="{96DAC541-7B7A-43D3-8B79-37D633B846F1}">
                      <asvg:svgBlip xmlns:asvg="http://schemas.microsoft.com/office/drawing/2016/SVG/main" r:embed="rId3"/>
                    </a:ext>
                  </a:extLst>
                </a:blip>
              </a:buBlip>
              <a:defRPr/>
            </a:pPr>
            <a:r>
              <a:rPr lang="de-DE" sz="2000" b="1" dirty="0"/>
              <a:t>Bundesförderung für Energie- und Ressourceneffizienz in der Wirtschaft </a:t>
            </a:r>
            <a:r>
              <a:rPr lang="de-DE" sz="2000" dirty="0"/>
              <a:t>– Zuschuss und Kredit – fördert Maßnahmen von Unternehmen zur Steigerung der Energie- und Ressourceneffizienz sowie zur Reduzierung der Treibhausgas-Emissionen in Deutschland.</a:t>
            </a:r>
            <a:br>
              <a:rPr lang="de-DE" sz="2000" dirty="0"/>
            </a:br>
            <a:r>
              <a:rPr lang="de-DE"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2000" b="0" i="0" u="none" strike="noStrike" kern="1200" cap="none" spc="0" normalizeH="0" baseline="0" noProof="0" dirty="0">
                <a:ln>
                  <a:noFill/>
                </a:ln>
                <a:solidFill>
                  <a:srgbClr val="4A4A4A"/>
                </a:solidFill>
                <a:effectLst/>
                <a:highlight>
                  <a:srgbClr val="FFFFFF"/>
                </a:highlight>
                <a:uLnTx/>
                <a:uFillTx/>
                <a:latin typeface="Arial" panose="020B0604020202020204" pitchFamily="34" charset="0"/>
                <a:ea typeface="+mn-ea"/>
                <a:cs typeface="+mn-cs"/>
              </a:rPr>
            </a:br>
            <a:endParaRPr lang="de-DE" altLang="de-D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656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16</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Weitere Förderungen des Landes NRW</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4678204"/>
          </a:xfrm>
          <a:prstGeom prst="rect">
            <a:avLst/>
          </a:prstGeom>
          <a:noFill/>
        </p:spPr>
        <p:txBody>
          <a:bodyPr wrap="square" lIns="0" tIns="0" rIns="0" bIns="0" rtlCol="0">
            <a:spAutoFit/>
          </a:bodyPr>
          <a:lstStyle/>
          <a:p>
            <a:pPr marL="285750" lvl="1" indent="-285750">
              <a:spcAft>
                <a:spcPts val="1800"/>
              </a:spcAft>
              <a:buBlip>
                <a:blip r:embed="rId2">
                  <a:extLst>
                    <a:ext uri="{96DAC541-7B7A-43D3-8B79-37D633B846F1}">
                      <asvg:svgBlip xmlns:asvg="http://schemas.microsoft.com/office/drawing/2016/SVG/main" r:embed="rId3"/>
                    </a:ext>
                  </a:extLst>
                </a:blip>
              </a:buBlip>
              <a:defRPr/>
            </a:pPr>
            <a:r>
              <a:rPr lang="de-DE" sz="2000" b="1" dirty="0"/>
              <a:t>Förderung von nicht öffentlicher Ladeinfrastruktur in Kombination mit Erneuerbaren-Energien-Anlagen</a:t>
            </a:r>
            <a:r>
              <a:rPr lang="de-DE" sz="2000" dirty="0"/>
              <a:t>: Erwerb, die Errichtung und der Netzanschluss von stationärer, steuerbarer, fabrikneuer nicht öffentlich zugänglicher Ladeinfrastruktur mit einem oder mehreren Ladepunkten in Kombination mit einer Erneuerbaren-Energien-Anlage.</a:t>
            </a:r>
          </a:p>
          <a:p>
            <a:pPr marL="285750" lvl="1" indent="-285750">
              <a:spcAft>
                <a:spcPts val="1800"/>
              </a:spcAft>
              <a:buBlip>
                <a:blip r:embed="rId2">
                  <a:extLst>
                    <a:ext uri="{96DAC541-7B7A-43D3-8B79-37D633B846F1}">
                      <asvg:svgBlip xmlns:asvg="http://schemas.microsoft.com/office/drawing/2016/SVG/main" r:embed="rId3"/>
                    </a:ext>
                  </a:extLst>
                </a:blip>
              </a:buBlip>
              <a:defRPr/>
            </a:pPr>
            <a:r>
              <a:rPr lang="de-DE" sz="2000" b="1" dirty="0"/>
              <a:t>Förderung von Lastenfahrrädern</a:t>
            </a:r>
            <a:r>
              <a:rPr lang="de-DE" sz="2000" dirty="0"/>
              <a:t>. </a:t>
            </a:r>
          </a:p>
          <a:p>
            <a:pPr marL="285750" lvl="1" indent="-285750">
              <a:spcAft>
                <a:spcPts val="1800"/>
              </a:spcAft>
              <a:buBlip>
                <a:blip r:embed="rId2">
                  <a:extLst>
                    <a:ext uri="{96DAC541-7B7A-43D3-8B79-37D633B846F1}">
                      <asvg:svgBlip xmlns:asvg="http://schemas.microsoft.com/office/drawing/2016/SVG/main" r:embed="rId3"/>
                    </a:ext>
                  </a:extLst>
                </a:blip>
              </a:buBlip>
              <a:defRPr/>
            </a:pPr>
            <a:r>
              <a:rPr lang="de-DE" sz="2000" dirty="0"/>
              <a:t>Mit dem </a:t>
            </a:r>
            <a:r>
              <a:rPr lang="de-DE" sz="2000" b="1" dirty="0"/>
              <a:t>Programm Mittelstand Innovativ &amp; Digital (MID</a:t>
            </a:r>
            <a:r>
              <a:rPr lang="de-DE" sz="2000" dirty="0"/>
              <a:t>) werden Kleinst-, kleine und mittlere Unternehmen (KMU) darin gestärkt, die Innovationskraft und Abläufe ihrer Betriebe zu digitalisieren, ihre Produkte, Dienstleistungen und Produktionsverfahren digital weiterzuentwickeln.</a:t>
            </a:r>
          </a:p>
          <a:p>
            <a:pPr marL="0" lvl="1">
              <a:spcAft>
                <a:spcPts val="1800"/>
              </a:spcAft>
              <a:defRPr/>
            </a:pPr>
            <a:endParaRPr lang="de-DE" sz="2000" dirty="0"/>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2000" b="0" i="0" u="none" strike="noStrike" kern="1200" cap="none" spc="0" normalizeH="0" baseline="0" noProof="0" dirty="0">
                <a:ln>
                  <a:noFill/>
                </a:ln>
                <a:solidFill>
                  <a:srgbClr val="4A4A4A"/>
                </a:solidFill>
                <a:effectLst/>
                <a:highlight>
                  <a:srgbClr val="FFFFFF"/>
                </a:highlight>
                <a:uLnTx/>
                <a:uFillTx/>
                <a:latin typeface="Arial" panose="020B0604020202020204" pitchFamily="34" charset="0"/>
                <a:ea typeface="+mn-ea"/>
                <a:cs typeface="+mn-cs"/>
              </a:rPr>
            </a:br>
            <a:endParaRPr lang="de-DE" altLang="de-D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83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17</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Kreditförderung</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0000" y="1713600"/>
            <a:ext cx="10679339" cy="4385816"/>
          </a:xfrm>
          <a:prstGeom prst="rect">
            <a:avLst/>
          </a:prstGeom>
          <a:noFill/>
        </p:spPr>
        <p:txBody>
          <a:bodyPr wrap="square" lIns="0" tIns="0" rIns="0" bIns="0" rtlCol="0">
            <a:spAutoFit/>
          </a:bodyPr>
          <a:lstStyle/>
          <a:p>
            <a:pPr marL="285750" indent="-285750">
              <a:spcAft>
                <a:spcPts val="1800"/>
              </a:spcAft>
              <a:buBlip>
                <a:blip r:embed="rId2">
                  <a:extLst>
                    <a:ext uri="{96DAC541-7B7A-43D3-8B79-37D633B846F1}">
                      <asvg:svgBlip xmlns:asvg="http://schemas.microsoft.com/office/drawing/2016/SVG/main" r:embed="rId3"/>
                    </a:ext>
                  </a:extLst>
                </a:blip>
              </a:buBlip>
            </a:pPr>
            <a:r>
              <a:rPr lang="de-DE" sz="2000" b="1" dirty="0"/>
              <a:t>KfW:</a:t>
            </a:r>
          </a:p>
          <a:p>
            <a:pPr>
              <a:spcAft>
                <a:spcPts val="1800"/>
              </a:spcAft>
            </a:pPr>
            <a:r>
              <a:rPr lang="de-DE" sz="2000" dirty="0"/>
              <a:t>    KfW-Kredit für Wachstum</a:t>
            </a:r>
            <a:br>
              <a:rPr lang="de-DE" sz="2000" dirty="0"/>
            </a:br>
            <a:r>
              <a:rPr lang="de-DE" sz="2000" dirty="0"/>
              <a:t>    ERP-Digitalisierungs- und Innovationskredit</a:t>
            </a:r>
            <a:br>
              <a:rPr lang="de-DE" sz="2000" dirty="0"/>
            </a:br>
            <a:r>
              <a:rPr lang="de-DE" sz="2000" dirty="0"/>
              <a:t>    KfW-Umwelt­programm</a:t>
            </a:r>
            <a:br>
              <a:rPr lang="de-DE" sz="2000" dirty="0"/>
            </a:br>
            <a:r>
              <a:rPr lang="de-DE" sz="2000" dirty="0"/>
              <a:t>    ERP-Förderkredit KMU</a:t>
            </a:r>
            <a:br>
              <a:rPr lang="de-DE" sz="2000" dirty="0"/>
            </a:br>
            <a:r>
              <a:rPr lang="de-DE" sz="2000" dirty="0"/>
              <a:t>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b="1" dirty="0"/>
              <a:t>NRW.BANK:</a:t>
            </a:r>
          </a:p>
          <a:p>
            <a:pPr>
              <a:spcAft>
                <a:spcPts val="1800"/>
              </a:spcAft>
            </a:pPr>
            <a:r>
              <a:rPr lang="de-DE" sz="2000" dirty="0"/>
              <a:t>    </a:t>
            </a:r>
            <a:r>
              <a:rPr lang="de-DE" sz="2000" dirty="0" err="1"/>
              <a:t>NRW.BANK.Gründung</a:t>
            </a:r>
            <a:r>
              <a:rPr lang="de-DE" sz="2000" dirty="0"/>
              <a:t> und Wachstum</a:t>
            </a:r>
            <a:br>
              <a:rPr lang="de-DE" sz="2000" dirty="0"/>
            </a:br>
            <a:r>
              <a:rPr lang="de-DE" sz="2000" dirty="0"/>
              <a:t>    </a:t>
            </a:r>
            <a:r>
              <a:rPr lang="de-DE" sz="2000" dirty="0" err="1"/>
              <a:t>NRW.BANK.Digitalisierung</a:t>
            </a:r>
            <a:r>
              <a:rPr lang="de-DE" sz="2000" dirty="0"/>
              <a:t> und Innovation</a:t>
            </a:r>
            <a:br>
              <a:rPr lang="de-DE" sz="2000" dirty="0"/>
            </a:br>
            <a:r>
              <a:rPr lang="de-DE" sz="2000" dirty="0"/>
              <a:t>    </a:t>
            </a:r>
            <a:r>
              <a:rPr lang="de-DE" sz="2000" dirty="0" err="1"/>
              <a:t>NRW.BANK.Effizienzkredit</a:t>
            </a:r>
            <a:r>
              <a:rPr lang="de-DE" sz="2000" dirty="0"/>
              <a:t> </a:t>
            </a:r>
            <a:br>
              <a:rPr lang="de-DE" sz="2000" dirty="0"/>
            </a:br>
            <a:r>
              <a:rPr lang="de-DE" sz="2000" dirty="0"/>
              <a:t>    </a:t>
            </a:r>
            <a:r>
              <a:rPr lang="de-DE" sz="2000" dirty="0" err="1"/>
              <a:t>NRW.BANK.Universalkredit</a:t>
            </a:r>
            <a:br>
              <a:rPr lang="de-DE" sz="2000" dirty="0"/>
            </a:br>
            <a:r>
              <a:rPr lang="de-DE" sz="2000" dirty="0"/>
              <a:t>    …..</a:t>
            </a:r>
          </a:p>
        </p:txBody>
      </p:sp>
    </p:spTree>
    <p:extLst>
      <p:ext uri="{BB962C8B-B14F-4D97-AF65-F5344CB8AC3E}">
        <p14:creationId xmlns:p14="http://schemas.microsoft.com/office/powerpoint/2010/main" val="185715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18</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Welche Vorteile haben öffentliche Kreditprogramme?</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3585597"/>
          </a:xfrm>
          <a:prstGeom prst="rect">
            <a:avLst/>
          </a:prstGeom>
          <a:noFill/>
        </p:spPr>
        <p:txBody>
          <a:bodyPr wrap="square" lIns="0" tIns="0" rIns="0" bIns="0" rtlCol="0">
            <a:spAutoFit/>
          </a:bodyPr>
          <a:lstStyle/>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b="1" dirty="0"/>
              <a:t>Niedrigere Zinssätze </a:t>
            </a:r>
            <a:br>
              <a:rPr lang="de-DE" altLang="de-DE" sz="2000" dirty="0"/>
            </a:br>
            <a:r>
              <a:rPr lang="de-DE" altLang="de-DE" sz="2000" dirty="0"/>
              <a:t>- aufgrund guter Refinanzierungskonditionen der Förderbanken am Kapitalmarkt</a:t>
            </a:r>
            <a:br>
              <a:rPr lang="de-DE" altLang="de-DE" sz="2000" dirty="0"/>
            </a:br>
            <a:r>
              <a:rPr lang="de-DE" altLang="de-DE" sz="2000" dirty="0"/>
              <a:t>- zusätzliche Zinsverbilligung über den Einsatz eigener Mittel der Förderbanken oder</a:t>
            </a:r>
            <a:br>
              <a:rPr lang="de-DE" altLang="de-DE" sz="2000" dirty="0"/>
            </a:br>
            <a:r>
              <a:rPr lang="de-DE" altLang="de-DE" sz="2000" dirty="0"/>
              <a:t>  staatliche Zuweisungen</a:t>
            </a:r>
          </a:p>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b="1" dirty="0"/>
              <a:t>Tilgungsfreie Jahre</a:t>
            </a:r>
          </a:p>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b="1" dirty="0"/>
              <a:t>Haftungsfreistellung der Hausbank </a:t>
            </a:r>
            <a:br>
              <a:rPr lang="de-DE" altLang="de-DE" sz="2000" dirty="0"/>
            </a:br>
            <a:r>
              <a:rPr lang="de-DE" altLang="de-DE" sz="2000" dirty="0"/>
              <a:t>- dadurch Erhöhung der Finanzierungsbereitschaft</a:t>
            </a:r>
            <a:br>
              <a:rPr lang="de-DE" altLang="de-DE" sz="2000" dirty="0"/>
            </a:br>
            <a:endParaRPr lang="de-DE" altLang="de-DE" sz="2000" dirty="0"/>
          </a:p>
          <a:p>
            <a:pPr marL="285750" indent="-285750">
              <a:spcAft>
                <a:spcPts val="1800"/>
              </a:spcAft>
              <a:buBlip>
                <a:blip r:embed="rId2">
                  <a:extLst>
                    <a:ext uri="{96DAC541-7B7A-43D3-8B79-37D633B846F1}">
                      <asvg:svgBlip xmlns:asvg="http://schemas.microsoft.com/office/drawing/2016/SVG/main" r:embed="rId3"/>
                    </a:ext>
                  </a:extLst>
                </a:blip>
              </a:buBlip>
            </a:pPr>
            <a:endParaRPr lang="de-DE" sz="2000" dirty="0"/>
          </a:p>
        </p:txBody>
      </p:sp>
    </p:spTree>
    <p:extLst>
      <p:ext uri="{BB962C8B-B14F-4D97-AF65-F5344CB8AC3E}">
        <p14:creationId xmlns:p14="http://schemas.microsoft.com/office/powerpoint/2010/main" val="224388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19</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Welche Vorteile ergeben sich durch öffentlicher Förderprogramme?</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4508927"/>
          </a:xfrm>
          <a:prstGeom prst="rect">
            <a:avLst/>
          </a:prstGeom>
          <a:noFill/>
        </p:spPr>
        <p:txBody>
          <a:bodyPr wrap="square" lIns="0" tIns="0" rIns="0" bIns="0" rtlCol="0">
            <a:spAutoFit/>
          </a:bodyPr>
          <a:lstStyle/>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dirty="0"/>
              <a:t>Sicherung und Aufbau von Liquidität</a:t>
            </a:r>
          </a:p>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dirty="0"/>
              <a:t>Ermöglichung von Wachstumssprüngen</a:t>
            </a:r>
          </a:p>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dirty="0"/>
              <a:t>Schutz und Schaffung von Eigenkapital </a:t>
            </a:r>
          </a:p>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dirty="0"/>
              <a:t>Verbesserung der Bonität</a:t>
            </a:r>
          </a:p>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dirty="0"/>
              <a:t>Zinsvorteile</a:t>
            </a:r>
          </a:p>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dirty="0"/>
              <a:t>Kostensenkung durch Reduzierung der Finanzierungskosten</a:t>
            </a:r>
          </a:p>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dirty="0"/>
              <a:t>Gewinnerhöhung</a:t>
            </a:r>
          </a:p>
          <a:p>
            <a:pPr marL="285750" marR="0" lvl="0" indent="-285750" fontAlgn="base">
              <a:lnSpc>
                <a:spcPct val="100000"/>
              </a:lnSpc>
              <a:spcBef>
                <a:spcPct val="20000"/>
              </a:spcBef>
              <a:spcAft>
                <a:spcPts val="1800"/>
              </a:spcAft>
              <a:buClr>
                <a:srgbClr val="003373"/>
              </a:buClr>
              <a:buSzTx/>
              <a:buBlip>
                <a:blip r:embed="rId2">
                  <a:extLst>
                    <a:ext uri="{96DAC541-7B7A-43D3-8B79-37D633B846F1}">
                      <asvg:svgBlip xmlns:asvg="http://schemas.microsoft.com/office/drawing/2016/SVG/main" r:embed="rId3"/>
                    </a:ext>
                  </a:extLst>
                </a:blip>
              </a:buBlip>
              <a:tabLst/>
              <a:defRPr/>
            </a:pPr>
            <a:r>
              <a:rPr lang="de-DE" altLang="de-DE" sz="2000" dirty="0"/>
              <a:t>…</a:t>
            </a:r>
          </a:p>
        </p:txBody>
      </p:sp>
    </p:spTree>
    <p:extLst>
      <p:ext uri="{BB962C8B-B14F-4D97-AF65-F5344CB8AC3E}">
        <p14:creationId xmlns:p14="http://schemas.microsoft.com/office/powerpoint/2010/main" val="269772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Wolke, Himmel, draußen, Gebäude enthält.&#10;&#10;Automatisch generierte Beschreibung">
            <a:extLst>
              <a:ext uri="{FF2B5EF4-FFF2-40B4-BE49-F238E27FC236}">
                <a16:creationId xmlns:a16="http://schemas.microsoft.com/office/drawing/2014/main" id="{EC45CB57-DC60-12AB-D03F-8EB12BF40673}"/>
              </a:ext>
            </a:extLst>
          </p:cNvPr>
          <p:cNvPicPr>
            <a:picLocks noGrp="1" noRot="1" noChangeAspect="1" noMove="1" noResize="1" noEditPoints="1" noAdjustHandles="1" noChangeArrowheads="1" noChangeShapeType="1" noCrop="1"/>
          </p:cNvPicPr>
          <p:nvPr/>
        </p:nvPicPr>
        <p:blipFill rotWithShape="1">
          <a:blip r:embed="rId2"/>
          <a:srcRect l="13763" t="13913" r="1" b="-1192"/>
          <a:stretch/>
        </p:blipFill>
        <p:spPr>
          <a:xfrm>
            <a:off x="0" y="0"/>
            <a:ext cx="6089650" cy="6948152"/>
          </a:xfrm>
          <a:prstGeom prst="rect">
            <a:avLst/>
          </a:prstGeom>
        </p:spPr>
      </p:pic>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2</a:t>
            </a:fld>
            <a:endParaRPr lang="de-DE" dirty="0"/>
          </a:p>
        </p:txBody>
      </p:sp>
      <p:sp>
        <p:nvSpPr>
          <p:cNvPr id="8" name="Eine Ecke des Rechtecks abrunden 1">
            <a:extLst>
              <a:ext uri="{FF2B5EF4-FFF2-40B4-BE49-F238E27FC236}">
                <a16:creationId xmlns:a16="http://schemas.microsoft.com/office/drawing/2014/main" id="{D2539A27-5D9E-0AB5-7116-61C77194EB8C}"/>
              </a:ext>
            </a:extLst>
          </p:cNvPr>
          <p:cNvSpPr/>
          <p:nvPr/>
        </p:nvSpPr>
        <p:spPr>
          <a:xfrm flipH="1">
            <a:off x="10380663" y="5996763"/>
            <a:ext cx="1830732" cy="861237"/>
          </a:xfrm>
          <a:prstGeom prst="round1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9" name="logo">
            <a:extLst>
              <a:ext uri="{FF2B5EF4-FFF2-40B4-BE49-F238E27FC236}">
                <a16:creationId xmlns:a16="http://schemas.microsoft.com/office/drawing/2014/main" id="{90D4A400-08EB-C50B-1D39-FA2FEE00058D}"/>
              </a:ext>
            </a:extLst>
          </p:cNvPr>
          <p:cNvGrpSpPr/>
          <p:nvPr/>
        </p:nvGrpSpPr>
        <p:grpSpPr>
          <a:xfrm>
            <a:off x="10600914" y="6195940"/>
            <a:ext cx="1260951" cy="509625"/>
            <a:chOff x="6555488" y="2144006"/>
            <a:chExt cx="2697764" cy="1090326"/>
          </a:xfrm>
        </p:grpSpPr>
        <p:sp>
          <p:nvSpPr>
            <p:cNvPr id="10" name="Freihandform: Form 9">
              <a:extLst>
                <a:ext uri="{FF2B5EF4-FFF2-40B4-BE49-F238E27FC236}">
                  <a16:creationId xmlns:a16="http://schemas.microsoft.com/office/drawing/2014/main" id="{36DEE2B9-63FD-8348-B902-E292721E82A2}"/>
                </a:ext>
              </a:extLst>
            </p:cNvPr>
            <p:cNvSpPr/>
            <p:nvPr/>
          </p:nvSpPr>
          <p:spPr>
            <a:xfrm>
              <a:off x="8162926" y="2144006"/>
              <a:ext cx="1090326" cy="1090326"/>
            </a:xfrm>
            <a:custGeom>
              <a:avLst/>
              <a:gdLst>
                <a:gd name="connsiteX0" fmla="*/ 543401 w 1090326"/>
                <a:gd name="connsiteY0" fmla="*/ 1090327 h 1090326"/>
                <a:gd name="connsiteX1" fmla="*/ 539972 w 1090326"/>
                <a:gd name="connsiteY1" fmla="*/ 1090327 h 1090326"/>
                <a:gd name="connsiteX2" fmla="*/ 536924 w 1090326"/>
                <a:gd name="connsiteY2" fmla="*/ 1090327 h 1090326"/>
                <a:gd name="connsiteX3" fmla="*/ 60389 w 1090326"/>
                <a:gd name="connsiteY3" fmla="*/ 796957 h 1090326"/>
                <a:gd name="connsiteX4" fmla="*/ 0 w 1090326"/>
                <a:gd name="connsiteY4" fmla="*/ 560451 h 1090326"/>
                <a:gd name="connsiteX5" fmla="*/ 0 w 1090326"/>
                <a:gd name="connsiteY5" fmla="*/ 0 h 1090326"/>
                <a:gd name="connsiteX6" fmla="*/ 1090327 w 1090326"/>
                <a:gd name="connsiteY6" fmla="*/ 0 h 1090326"/>
                <a:gd name="connsiteX7" fmla="*/ 1090327 w 1090326"/>
                <a:gd name="connsiteY7" fmla="*/ 549878 h 1090326"/>
                <a:gd name="connsiteX8" fmla="*/ 987076 w 1090326"/>
                <a:gd name="connsiteY8" fmla="*/ 861155 h 1090326"/>
                <a:gd name="connsiteX9" fmla="*/ 543497 w 1090326"/>
                <a:gd name="connsiteY9" fmla="*/ 1090327 h 1090326"/>
                <a:gd name="connsiteX10" fmla="*/ 537020 w 1090326"/>
                <a:gd name="connsiteY10" fmla="*/ 1079945 h 1090326"/>
                <a:gd name="connsiteX11" fmla="*/ 540353 w 1090326"/>
                <a:gd name="connsiteY11" fmla="*/ 1079945 h 1090326"/>
                <a:gd name="connsiteX12" fmla="*/ 543401 w 1090326"/>
                <a:gd name="connsiteY12" fmla="*/ 1079945 h 1090326"/>
                <a:gd name="connsiteX13" fmla="*/ 978599 w 1090326"/>
                <a:gd name="connsiteY13" fmla="*/ 855155 h 1090326"/>
                <a:gd name="connsiteX14" fmla="*/ 1079945 w 1090326"/>
                <a:gd name="connsiteY14" fmla="*/ 549878 h 1090326"/>
                <a:gd name="connsiteX15" fmla="*/ 1079945 w 1090326"/>
                <a:gd name="connsiteY15" fmla="*/ 10287 h 1090326"/>
                <a:gd name="connsiteX16" fmla="*/ 10192 w 1090326"/>
                <a:gd name="connsiteY16" fmla="*/ 10287 h 1090326"/>
                <a:gd name="connsiteX17" fmla="*/ 10192 w 1090326"/>
                <a:gd name="connsiteY17" fmla="*/ 560261 h 1090326"/>
                <a:gd name="connsiteX18" fmla="*/ 69437 w 1090326"/>
                <a:gd name="connsiteY18" fmla="*/ 792099 h 1090326"/>
                <a:gd name="connsiteX19" fmla="*/ 536924 w 1090326"/>
                <a:gd name="connsiteY19" fmla="*/ 1079849 h 1090326"/>
                <a:gd name="connsiteX20" fmla="*/ 536924 w 1090326"/>
                <a:gd name="connsiteY20" fmla="*/ 1079849 h 1090326"/>
                <a:gd name="connsiteX21" fmla="*/ 544354 w 1090326"/>
                <a:gd name="connsiteY21" fmla="*/ 994124 h 1090326"/>
                <a:gd name="connsiteX22" fmla="*/ 539401 w 1090326"/>
                <a:gd name="connsiteY22" fmla="*/ 975646 h 1090326"/>
                <a:gd name="connsiteX23" fmla="*/ 519303 w 1090326"/>
                <a:gd name="connsiteY23" fmla="*/ 937927 h 1090326"/>
                <a:gd name="connsiteX24" fmla="*/ 499300 w 1090326"/>
                <a:gd name="connsiteY24" fmla="*/ 923544 h 1090326"/>
                <a:gd name="connsiteX25" fmla="*/ 490252 w 1090326"/>
                <a:gd name="connsiteY25" fmla="*/ 920306 h 1090326"/>
                <a:gd name="connsiteX26" fmla="*/ 442817 w 1090326"/>
                <a:gd name="connsiteY26" fmla="*/ 913638 h 1090326"/>
                <a:gd name="connsiteX27" fmla="*/ 430625 w 1090326"/>
                <a:gd name="connsiteY27" fmla="*/ 913733 h 1090326"/>
                <a:gd name="connsiteX28" fmla="*/ 416528 w 1090326"/>
                <a:gd name="connsiteY28" fmla="*/ 913733 h 1090326"/>
                <a:gd name="connsiteX29" fmla="*/ 427292 w 1090326"/>
                <a:gd name="connsiteY29" fmla="*/ 904685 h 1090326"/>
                <a:gd name="connsiteX30" fmla="*/ 464915 w 1090326"/>
                <a:gd name="connsiteY30" fmla="*/ 868585 h 1090326"/>
                <a:gd name="connsiteX31" fmla="*/ 494348 w 1090326"/>
                <a:gd name="connsiteY31" fmla="*/ 825437 h 1090326"/>
                <a:gd name="connsiteX32" fmla="*/ 482441 w 1090326"/>
                <a:gd name="connsiteY32" fmla="*/ 819340 h 1090326"/>
                <a:gd name="connsiteX33" fmla="*/ 479298 w 1090326"/>
                <a:gd name="connsiteY33" fmla="*/ 824865 h 1090326"/>
                <a:gd name="connsiteX34" fmla="*/ 458724 w 1090326"/>
                <a:gd name="connsiteY34" fmla="*/ 854869 h 1090326"/>
                <a:gd name="connsiteX35" fmla="*/ 406622 w 1090326"/>
                <a:gd name="connsiteY35" fmla="*/ 892112 h 1090326"/>
                <a:gd name="connsiteX36" fmla="*/ 408432 w 1090326"/>
                <a:gd name="connsiteY36" fmla="*/ 935450 h 1090326"/>
                <a:gd name="connsiteX37" fmla="*/ 325946 w 1090326"/>
                <a:gd name="connsiteY37" fmla="*/ 868871 h 1090326"/>
                <a:gd name="connsiteX38" fmla="*/ 372237 w 1090326"/>
                <a:gd name="connsiteY38" fmla="*/ 810959 h 1090326"/>
                <a:gd name="connsiteX39" fmla="*/ 374618 w 1090326"/>
                <a:gd name="connsiteY39" fmla="*/ 810959 h 1090326"/>
                <a:gd name="connsiteX40" fmla="*/ 409099 w 1090326"/>
                <a:gd name="connsiteY40" fmla="*/ 798481 h 1090326"/>
                <a:gd name="connsiteX41" fmla="*/ 415671 w 1090326"/>
                <a:gd name="connsiteY41" fmla="*/ 795242 h 1090326"/>
                <a:gd name="connsiteX42" fmla="*/ 441865 w 1090326"/>
                <a:gd name="connsiteY42" fmla="*/ 779717 h 1090326"/>
                <a:gd name="connsiteX43" fmla="*/ 423577 w 1090326"/>
                <a:gd name="connsiteY43" fmla="*/ 752094 h 1090326"/>
                <a:gd name="connsiteX44" fmla="*/ 427006 w 1090326"/>
                <a:gd name="connsiteY44" fmla="*/ 749141 h 1090326"/>
                <a:gd name="connsiteX45" fmla="*/ 436912 w 1090326"/>
                <a:gd name="connsiteY45" fmla="*/ 742093 h 1090326"/>
                <a:gd name="connsiteX46" fmla="*/ 469202 w 1090326"/>
                <a:gd name="connsiteY46" fmla="*/ 708565 h 1090326"/>
                <a:gd name="connsiteX47" fmla="*/ 466344 w 1090326"/>
                <a:gd name="connsiteY47" fmla="*/ 667417 h 1090326"/>
                <a:gd name="connsiteX48" fmla="*/ 435388 w 1090326"/>
                <a:gd name="connsiteY48" fmla="*/ 692277 h 1090326"/>
                <a:gd name="connsiteX49" fmla="*/ 428625 w 1090326"/>
                <a:gd name="connsiteY49" fmla="*/ 677609 h 1090326"/>
                <a:gd name="connsiteX50" fmla="*/ 357950 w 1090326"/>
                <a:gd name="connsiteY50" fmla="*/ 718757 h 1090326"/>
                <a:gd name="connsiteX51" fmla="*/ 407384 w 1090326"/>
                <a:gd name="connsiteY51" fmla="*/ 744284 h 1090326"/>
                <a:gd name="connsiteX52" fmla="*/ 368427 w 1090326"/>
                <a:gd name="connsiteY52" fmla="*/ 803529 h 1090326"/>
                <a:gd name="connsiteX53" fmla="*/ 365474 w 1090326"/>
                <a:gd name="connsiteY53" fmla="*/ 765715 h 1090326"/>
                <a:gd name="connsiteX54" fmla="*/ 321945 w 1090326"/>
                <a:gd name="connsiteY54" fmla="*/ 742283 h 1090326"/>
                <a:gd name="connsiteX55" fmla="*/ 323660 w 1090326"/>
                <a:gd name="connsiteY55" fmla="*/ 810006 h 1090326"/>
                <a:gd name="connsiteX56" fmla="*/ 355473 w 1090326"/>
                <a:gd name="connsiteY56" fmla="*/ 826770 h 1090326"/>
                <a:gd name="connsiteX57" fmla="*/ 286893 w 1090326"/>
                <a:gd name="connsiteY57" fmla="*/ 839819 h 1090326"/>
                <a:gd name="connsiteX58" fmla="*/ 282512 w 1090326"/>
                <a:gd name="connsiteY58" fmla="*/ 758000 h 1090326"/>
                <a:gd name="connsiteX59" fmla="*/ 248126 w 1090326"/>
                <a:gd name="connsiteY59" fmla="*/ 777431 h 1090326"/>
                <a:gd name="connsiteX60" fmla="*/ 249079 w 1090326"/>
                <a:gd name="connsiteY60" fmla="*/ 820198 h 1090326"/>
                <a:gd name="connsiteX61" fmla="*/ 210598 w 1090326"/>
                <a:gd name="connsiteY61" fmla="*/ 758095 h 1090326"/>
                <a:gd name="connsiteX62" fmla="*/ 265843 w 1090326"/>
                <a:gd name="connsiteY62" fmla="*/ 724186 h 1090326"/>
                <a:gd name="connsiteX63" fmla="*/ 230315 w 1090326"/>
                <a:gd name="connsiteY63" fmla="*/ 714470 h 1090326"/>
                <a:gd name="connsiteX64" fmla="*/ 200882 w 1090326"/>
                <a:gd name="connsiteY64" fmla="*/ 739235 h 1090326"/>
                <a:gd name="connsiteX65" fmla="*/ 217646 w 1090326"/>
                <a:gd name="connsiteY65" fmla="*/ 672465 h 1090326"/>
                <a:gd name="connsiteX66" fmla="*/ 310325 w 1090326"/>
                <a:gd name="connsiteY66" fmla="*/ 696087 h 1090326"/>
                <a:gd name="connsiteX67" fmla="*/ 362331 w 1090326"/>
                <a:gd name="connsiteY67" fmla="*/ 666940 h 1090326"/>
                <a:gd name="connsiteX68" fmla="*/ 337566 w 1090326"/>
                <a:gd name="connsiteY68" fmla="*/ 658273 h 1090326"/>
                <a:gd name="connsiteX69" fmla="*/ 467868 w 1090326"/>
                <a:gd name="connsiteY69" fmla="*/ 540639 h 1090326"/>
                <a:gd name="connsiteX70" fmla="*/ 457105 w 1090326"/>
                <a:gd name="connsiteY70" fmla="*/ 459391 h 1090326"/>
                <a:gd name="connsiteX71" fmla="*/ 454628 w 1090326"/>
                <a:gd name="connsiteY71" fmla="*/ 459391 h 1090326"/>
                <a:gd name="connsiteX72" fmla="*/ 445008 w 1090326"/>
                <a:gd name="connsiteY72" fmla="*/ 543973 h 1090326"/>
                <a:gd name="connsiteX73" fmla="*/ 354140 w 1090326"/>
                <a:gd name="connsiteY73" fmla="*/ 620744 h 1090326"/>
                <a:gd name="connsiteX74" fmla="*/ 392430 w 1090326"/>
                <a:gd name="connsiteY74" fmla="*/ 455200 h 1090326"/>
                <a:gd name="connsiteX75" fmla="*/ 386715 w 1090326"/>
                <a:gd name="connsiteY75" fmla="*/ 453676 h 1090326"/>
                <a:gd name="connsiteX76" fmla="*/ 335185 w 1090326"/>
                <a:gd name="connsiteY76" fmla="*/ 641033 h 1090326"/>
                <a:gd name="connsiteX77" fmla="*/ 231553 w 1090326"/>
                <a:gd name="connsiteY77" fmla="*/ 657511 h 1090326"/>
                <a:gd name="connsiteX78" fmla="*/ 340995 w 1090326"/>
                <a:gd name="connsiteY78" fmla="*/ 434435 h 1090326"/>
                <a:gd name="connsiteX79" fmla="*/ 337090 w 1090326"/>
                <a:gd name="connsiteY79" fmla="*/ 431006 h 1090326"/>
                <a:gd name="connsiteX80" fmla="*/ 214503 w 1090326"/>
                <a:gd name="connsiteY80" fmla="*/ 651320 h 1090326"/>
                <a:gd name="connsiteX81" fmla="*/ 134207 w 1090326"/>
                <a:gd name="connsiteY81" fmla="*/ 603790 h 1090326"/>
                <a:gd name="connsiteX82" fmla="*/ 304229 w 1090326"/>
                <a:gd name="connsiteY82" fmla="*/ 381762 h 1090326"/>
                <a:gd name="connsiteX83" fmla="*/ 303371 w 1090326"/>
                <a:gd name="connsiteY83" fmla="*/ 380143 h 1090326"/>
                <a:gd name="connsiteX84" fmla="*/ 131254 w 1090326"/>
                <a:gd name="connsiteY84" fmla="*/ 578453 h 1090326"/>
                <a:gd name="connsiteX85" fmla="*/ 131254 w 1090326"/>
                <a:gd name="connsiteY85" fmla="*/ 443484 h 1090326"/>
                <a:gd name="connsiteX86" fmla="*/ 280892 w 1090326"/>
                <a:gd name="connsiteY86" fmla="*/ 325374 h 1090326"/>
                <a:gd name="connsiteX87" fmla="*/ 131254 w 1090326"/>
                <a:gd name="connsiteY87" fmla="*/ 427196 h 1090326"/>
                <a:gd name="connsiteX88" fmla="*/ 131254 w 1090326"/>
                <a:gd name="connsiteY88" fmla="*/ 334899 h 1090326"/>
                <a:gd name="connsiteX89" fmla="*/ 284321 w 1090326"/>
                <a:gd name="connsiteY89" fmla="*/ 258604 h 1090326"/>
                <a:gd name="connsiteX90" fmla="*/ 131254 w 1090326"/>
                <a:gd name="connsiteY90" fmla="*/ 325374 h 1090326"/>
                <a:gd name="connsiteX91" fmla="*/ 131254 w 1090326"/>
                <a:gd name="connsiteY91" fmla="*/ 234220 h 1090326"/>
                <a:gd name="connsiteX92" fmla="*/ 286607 w 1090326"/>
                <a:gd name="connsiteY92" fmla="*/ 198025 h 1090326"/>
                <a:gd name="connsiteX93" fmla="*/ 131254 w 1090326"/>
                <a:gd name="connsiteY93" fmla="*/ 225457 h 1090326"/>
                <a:gd name="connsiteX94" fmla="*/ 131254 w 1090326"/>
                <a:gd name="connsiteY94" fmla="*/ 138970 h 1090326"/>
                <a:gd name="connsiteX95" fmla="*/ 299085 w 1090326"/>
                <a:gd name="connsiteY95" fmla="*/ 150400 h 1090326"/>
                <a:gd name="connsiteX96" fmla="*/ 299085 w 1090326"/>
                <a:gd name="connsiteY96" fmla="*/ 130302 h 1090326"/>
                <a:gd name="connsiteX97" fmla="*/ 304324 w 1090326"/>
                <a:gd name="connsiteY97" fmla="*/ 130302 h 1090326"/>
                <a:gd name="connsiteX98" fmla="*/ 344138 w 1090326"/>
                <a:gd name="connsiteY98" fmla="*/ 139922 h 1090326"/>
                <a:gd name="connsiteX99" fmla="*/ 382238 w 1090326"/>
                <a:gd name="connsiteY99" fmla="*/ 174117 h 1090326"/>
                <a:gd name="connsiteX100" fmla="*/ 388906 w 1090326"/>
                <a:gd name="connsiteY100" fmla="*/ 197358 h 1090326"/>
                <a:gd name="connsiteX101" fmla="*/ 388906 w 1090326"/>
                <a:gd name="connsiteY101" fmla="*/ 278797 h 1090326"/>
                <a:gd name="connsiteX102" fmla="*/ 411575 w 1090326"/>
                <a:gd name="connsiteY102" fmla="*/ 328994 h 1090326"/>
                <a:gd name="connsiteX103" fmla="*/ 434816 w 1090326"/>
                <a:gd name="connsiteY103" fmla="*/ 343948 h 1090326"/>
                <a:gd name="connsiteX104" fmla="*/ 434816 w 1090326"/>
                <a:gd name="connsiteY104" fmla="*/ 322612 h 1090326"/>
                <a:gd name="connsiteX105" fmla="*/ 454343 w 1090326"/>
                <a:gd name="connsiteY105" fmla="*/ 322612 h 1090326"/>
                <a:gd name="connsiteX106" fmla="*/ 457676 w 1090326"/>
                <a:gd name="connsiteY106" fmla="*/ 309753 h 1090326"/>
                <a:gd name="connsiteX107" fmla="*/ 469392 w 1090326"/>
                <a:gd name="connsiteY107" fmla="*/ 284321 h 1090326"/>
                <a:gd name="connsiteX108" fmla="*/ 471964 w 1090326"/>
                <a:gd name="connsiteY108" fmla="*/ 279654 h 1090326"/>
                <a:gd name="connsiteX109" fmla="*/ 480536 w 1090326"/>
                <a:gd name="connsiteY109" fmla="*/ 265271 h 1090326"/>
                <a:gd name="connsiteX110" fmla="*/ 467392 w 1090326"/>
                <a:gd name="connsiteY110" fmla="*/ 263081 h 1090326"/>
                <a:gd name="connsiteX111" fmla="*/ 451961 w 1090326"/>
                <a:gd name="connsiteY111" fmla="*/ 251555 h 1090326"/>
                <a:gd name="connsiteX112" fmla="*/ 447961 w 1090326"/>
                <a:gd name="connsiteY112" fmla="*/ 230219 h 1090326"/>
                <a:gd name="connsiteX113" fmla="*/ 449199 w 1090326"/>
                <a:gd name="connsiteY113" fmla="*/ 225457 h 1090326"/>
                <a:gd name="connsiteX114" fmla="*/ 454057 w 1090326"/>
                <a:gd name="connsiteY114" fmla="*/ 226600 h 1090326"/>
                <a:gd name="connsiteX115" fmla="*/ 471011 w 1090326"/>
                <a:gd name="connsiteY115" fmla="*/ 230981 h 1090326"/>
                <a:gd name="connsiteX116" fmla="*/ 487109 w 1090326"/>
                <a:gd name="connsiteY116" fmla="*/ 233744 h 1090326"/>
                <a:gd name="connsiteX117" fmla="*/ 478346 w 1090326"/>
                <a:gd name="connsiteY117" fmla="*/ 229838 h 1090326"/>
                <a:gd name="connsiteX118" fmla="*/ 463677 w 1090326"/>
                <a:gd name="connsiteY118" fmla="*/ 224314 h 1090326"/>
                <a:gd name="connsiteX119" fmla="*/ 444627 w 1090326"/>
                <a:gd name="connsiteY119" fmla="*/ 219551 h 1090326"/>
                <a:gd name="connsiteX120" fmla="*/ 443484 w 1090326"/>
                <a:gd name="connsiteY120" fmla="*/ 221266 h 1090326"/>
                <a:gd name="connsiteX121" fmla="*/ 442436 w 1090326"/>
                <a:gd name="connsiteY121" fmla="*/ 219170 h 1090326"/>
                <a:gd name="connsiteX122" fmla="*/ 417290 w 1090326"/>
                <a:gd name="connsiteY122" fmla="*/ 217075 h 1090326"/>
                <a:gd name="connsiteX123" fmla="*/ 416814 w 1090326"/>
                <a:gd name="connsiteY123" fmla="*/ 206788 h 1090326"/>
                <a:gd name="connsiteX124" fmla="*/ 439007 w 1090326"/>
                <a:gd name="connsiteY124" fmla="*/ 208121 h 1090326"/>
                <a:gd name="connsiteX125" fmla="*/ 435197 w 1090326"/>
                <a:gd name="connsiteY125" fmla="*/ 200501 h 1090326"/>
                <a:gd name="connsiteX126" fmla="*/ 428530 w 1090326"/>
                <a:gd name="connsiteY126" fmla="*/ 185642 h 1090326"/>
                <a:gd name="connsiteX127" fmla="*/ 426625 w 1090326"/>
                <a:gd name="connsiteY127" fmla="*/ 179165 h 1090326"/>
                <a:gd name="connsiteX128" fmla="*/ 425291 w 1090326"/>
                <a:gd name="connsiteY128" fmla="*/ 148400 h 1090326"/>
                <a:gd name="connsiteX129" fmla="*/ 450056 w 1090326"/>
                <a:gd name="connsiteY129" fmla="*/ 130302 h 1090326"/>
                <a:gd name="connsiteX130" fmla="*/ 468535 w 1090326"/>
                <a:gd name="connsiteY130" fmla="*/ 131540 h 1090326"/>
                <a:gd name="connsiteX131" fmla="*/ 472250 w 1090326"/>
                <a:gd name="connsiteY131" fmla="*/ 132493 h 1090326"/>
                <a:gd name="connsiteX132" fmla="*/ 483965 w 1090326"/>
                <a:gd name="connsiteY132" fmla="*/ 136017 h 1090326"/>
                <a:gd name="connsiteX133" fmla="*/ 498539 w 1090326"/>
                <a:gd name="connsiteY133" fmla="*/ 120777 h 1090326"/>
                <a:gd name="connsiteX134" fmla="*/ 604457 w 1090326"/>
                <a:gd name="connsiteY134" fmla="*/ 120110 h 1090326"/>
                <a:gd name="connsiteX135" fmla="*/ 601980 w 1090326"/>
                <a:gd name="connsiteY135" fmla="*/ 124778 h 1090326"/>
                <a:gd name="connsiteX136" fmla="*/ 637604 w 1090326"/>
                <a:gd name="connsiteY136" fmla="*/ 125063 h 1090326"/>
                <a:gd name="connsiteX137" fmla="*/ 595313 w 1090326"/>
                <a:gd name="connsiteY137" fmla="*/ 172212 h 1090326"/>
                <a:gd name="connsiteX138" fmla="*/ 633508 w 1090326"/>
                <a:gd name="connsiteY138" fmla="*/ 226886 h 1090326"/>
                <a:gd name="connsiteX139" fmla="*/ 608076 w 1090326"/>
                <a:gd name="connsiteY139" fmla="*/ 245555 h 1090326"/>
                <a:gd name="connsiteX140" fmla="*/ 633127 w 1090326"/>
                <a:gd name="connsiteY140" fmla="*/ 281654 h 1090326"/>
                <a:gd name="connsiteX141" fmla="*/ 605123 w 1090326"/>
                <a:gd name="connsiteY141" fmla="*/ 283274 h 1090326"/>
                <a:gd name="connsiteX142" fmla="*/ 608743 w 1090326"/>
                <a:gd name="connsiteY142" fmla="*/ 322707 h 1090326"/>
                <a:gd name="connsiteX143" fmla="*/ 622745 w 1090326"/>
                <a:gd name="connsiteY143" fmla="*/ 322993 h 1090326"/>
                <a:gd name="connsiteX144" fmla="*/ 638842 w 1090326"/>
                <a:gd name="connsiteY144" fmla="*/ 345567 h 1090326"/>
                <a:gd name="connsiteX145" fmla="*/ 676561 w 1090326"/>
                <a:gd name="connsiteY145" fmla="*/ 334042 h 1090326"/>
                <a:gd name="connsiteX146" fmla="*/ 698849 w 1090326"/>
                <a:gd name="connsiteY146" fmla="*/ 278606 h 1090326"/>
                <a:gd name="connsiteX147" fmla="*/ 698849 w 1090326"/>
                <a:gd name="connsiteY147" fmla="*/ 197358 h 1090326"/>
                <a:gd name="connsiteX148" fmla="*/ 703517 w 1090326"/>
                <a:gd name="connsiteY148" fmla="*/ 177927 h 1090326"/>
                <a:gd name="connsiteX149" fmla="*/ 705517 w 1090326"/>
                <a:gd name="connsiteY149" fmla="*/ 174117 h 1090326"/>
                <a:gd name="connsiteX150" fmla="*/ 744379 w 1090326"/>
                <a:gd name="connsiteY150" fmla="*/ 139637 h 1090326"/>
                <a:gd name="connsiteX151" fmla="*/ 750284 w 1090326"/>
                <a:gd name="connsiteY151" fmla="*/ 137636 h 1090326"/>
                <a:gd name="connsiteX152" fmla="*/ 784003 w 1090326"/>
                <a:gd name="connsiteY152" fmla="*/ 130397 h 1090326"/>
                <a:gd name="connsiteX153" fmla="*/ 788670 w 1090326"/>
                <a:gd name="connsiteY153" fmla="*/ 130778 h 1090326"/>
                <a:gd name="connsiteX154" fmla="*/ 788670 w 1090326"/>
                <a:gd name="connsiteY154" fmla="*/ 150400 h 1090326"/>
                <a:gd name="connsiteX155" fmla="*/ 956501 w 1090326"/>
                <a:gd name="connsiteY155" fmla="*/ 138970 h 1090326"/>
                <a:gd name="connsiteX156" fmla="*/ 956501 w 1090326"/>
                <a:gd name="connsiteY156" fmla="*/ 226124 h 1090326"/>
                <a:gd name="connsiteX157" fmla="*/ 801624 w 1090326"/>
                <a:gd name="connsiteY157" fmla="*/ 198215 h 1090326"/>
                <a:gd name="connsiteX158" fmla="*/ 956501 w 1090326"/>
                <a:gd name="connsiteY158" fmla="*/ 234315 h 1090326"/>
                <a:gd name="connsiteX159" fmla="*/ 956501 w 1090326"/>
                <a:gd name="connsiteY159" fmla="*/ 325469 h 1090326"/>
                <a:gd name="connsiteX160" fmla="*/ 803434 w 1090326"/>
                <a:gd name="connsiteY160" fmla="*/ 258699 h 1090326"/>
                <a:gd name="connsiteX161" fmla="*/ 956501 w 1090326"/>
                <a:gd name="connsiteY161" fmla="*/ 334994 h 1090326"/>
                <a:gd name="connsiteX162" fmla="*/ 956501 w 1090326"/>
                <a:gd name="connsiteY162" fmla="*/ 427292 h 1090326"/>
                <a:gd name="connsiteX163" fmla="*/ 806863 w 1090326"/>
                <a:gd name="connsiteY163" fmla="*/ 325469 h 1090326"/>
                <a:gd name="connsiteX164" fmla="*/ 956501 w 1090326"/>
                <a:gd name="connsiteY164" fmla="*/ 443579 h 1090326"/>
                <a:gd name="connsiteX165" fmla="*/ 956501 w 1090326"/>
                <a:gd name="connsiteY165" fmla="*/ 578549 h 1090326"/>
                <a:gd name="connsiteX166" fmla="*/ 784574 w 1090326"/>
                <a:gd name="connsiteY166" fmla="*/ 380429 h 1090326"/>
                <a:gd name="connsiteX167" fmla="*/ 783908 w 1090326"/>
                <a:gd name="connsiteY167" fmla="*/ 381667 h 1090326"/>
                <a:gd name="connsiteX168" fmla="*/ 953452 w 1090326"/>
                <a:gd name="connsiteY168" fmla="*/ 603885 h 1090326"/>
                <a:gd name="connsiteX169" fmla="*/ 873157 w 1090326"/>
                <a:gd name="connsiteY169" fmla="*/ 651415 h 1090326"/>
                <a:gd name="connsiteX170" fmla="*/ 750570 w 1090326"/>
                <a:gd name="connsiteY170" fmla="*/ 431101 h 1090326"/>
                <a:gd name="connsiteX171" fmla="*/ 746665 w 1090326"/>
                <a:gd name="connsiteY171" fmla="*/ 434531 h 1090326"/>
                <a:gd name="connsiteX172" fmla="*/ 853250 w 1090326"/>
                <a:gd name="connsiteY172" fmla="*/ 657701 h 1090326"/>
                <a:gd name="connsiteX173" fmla="*/ 748379 w 1090326"/>
                <a:gd name="connsiteY173" fmla="*/ 639318 h 1090326"/>
                <a:gd name="connsiteX174" fmla="*/ 700945 w 1090326"/>
                <a:gd name="connsiteY174" fmla="*/ 453962 h 1090326"/>
                <a:gd name="connsiteX175" fmla="*/ 695516 w 1090326"/>
                <a:gd name="connsiteY175" fmla="*/ 455676 h 1090326"/>
                <a:gd name="connsiteX176" fmla="*/ 733425 w 1090326"/>
                <a:gd name="connsiteY176" fmla="*/ 620459 h 1090326"/>
                <a:gd name="connsiteX177" fmla="*/ 640652 w 1090326"/>
                <a:gd name="connsiteY177" fmla="*/ 544259 h 1090326"/>
                <a:gd name="connsiteX178" fmla="*/ 631317 w 1090326"/>
                <a:gd name="connsiteY178" fmla="*/ 459486 h 1090326"/>
                <a:gd name="connsiteX179" fmla="*/ 628841 w 1090326"/>
                <a:gd name="connsiteY179" fmla="*/ 459486 h 1090326"/>
                <a:gd name="connsiteX180" fmla="*/ 617792 w 1090326"/>
                <a:gd name="connsiteY180" fmla="*/ 540163 h 1090326"/>
                <a:gd name="connsiteX181" fmla="*/ 750094 w 1090326"/>
                <a:gd name="connsiteY181" fmla="*/ 658368 h 1090326"/>
                <a:gd name="connsiteX182" fmla="*/ 725424 w 1090326"/>
                <a:gd name="connsiteY182" fmla="*/ 667131 h 1090326"/>
                <a:gd name="connsiteX183" fmla="*/ 777431 w 1090326"/>
                <a:gd name="connsiteY183" fmla="*/ 696278 h 1090326"/>
                <a:gd name="connsiteX184" fmla="*/ 870109 w 1090326"/>
                <a:gd name="connsiteY184" fmla="*/ 672656 h 1090326"/>
                <a:gd name="connsiteX185" fmla="*/ 886873 w 1090326"/>
                <a:gd name="connsiteY185" fmla="*/ 739426 h 1090326"/>
                <a:gd name="connsiteX186" fmla="*/ 857441 w 1090326"/>
                <a:gd name="connsiteY186" fmla="*/ 714661 h 1090326"/>
                <a:gd name="connsiteX187" fmla="*/ 821912 w 1090326"/>
                <a:gd name="connsiteY187" fmla="*/ 724376 h 1090326"/>
                <a:gd name="connsiteX188" fmla="*/ 877157 w 1090326"/>
                <a:gd name="connsiteY188" fmla="*/ 758381 h 1090326"/>
                <a:gd name="connsiteX189" fmla="*/ 838676 w 1090326"/>
                <a:gd name="connsiteY189" fmla="*/ 820388 h 1090326"/>
                <a:gd name="connsiteX190" fmla="*/ 839629 w 1090326"/>
                <a:gd name="connsiteY190" fmla="*/ 777621 h 1090326"/>
                <a:gd name="connsiteX191" fmla="*/ 805244 w 1090326"/>
                <a:gd name="connsiteY191" fmla="*/ 758190 h 1090326"/>
                <a:gd name="connsiteX192" fmla="*/ 800862 w 1090326"/>
                <a:gd name="connsiteY192" fmla="*/ 840010 h 1090326"/>
                <a:gd name="connsiteX193" fmla="*/ 732282 w 1090326"/>
                <a:gd name="connsiteY193" fmla="*/ 826961 h 1090326"/>
                <a:gd name="connsiteX194" fmla="*/ 764096 w 1090326"/>
                <a:gd name="connsiteY194" fmla="*/ 810197 h 1090326"/>
                <a:gd name="connsiteX195" fmla="*/ 765810 w 1090326"/>
                <a:gd name="connsiteY195" fmla="*/ 742474 h 1090326"/>
                <a:gd name="connsiteX196" fmla="*/ 722281 w 1090326"/>
                <a:gd name="connsiteY196" fmla="*/ 765905 h 1090326"/>
                <a:gd name="connsiteX197" fmla="*/ 719328 w 1090326"/>
                <a:gd name="connsiteY197" fmla="*/ 803720 h 1090326"/>
                <a:gd name="connsiteX198" fmla="*/ 680371 w 1090326"/>
                <a:gd name="connsiteY198" fmla="*/ 744474 h 1090326"/>
                <a:gd name="connsiteX199" fmla="*/ 729806 w 1090326"/>
                <a:gd name="connsiteY199" fmla="*/ 718947 h 1090326"/>
                <a:gd name="connsiteX200" fmla="*/ 659130 w 1090326"/>
                <a:gd name="connsiteY200" fmla="*/ 677799 h 1090326"/>
                <a:gd name="connsiteX201" fmla="*/ 652177 w 1090326"/>
                <a:gd name="connsiteY201" fmla="*/ 692468 h 1090326"/>
                <a:gd name="connsiteX202" fmla="*/ 620649 w 1090326"/>
                <a:gd name="connsiteY202" fmla="*/ 667036 h 1090326"/>
                <a:gd name="connsiteX203" fmla="*/ 618458 w 1090326"/>
                <a:gd name="connsiteY203" fmla="*/ 708851 h 1090326"/>
                <a:gd name="connsiteX204" fmla="*/ 650177 w 1090326"/>
                <a:gd name="connsiteY204" fmla="*/ 742379 h 1090326"/>
                <a:gd name="connsiteX205" fmla="*/ 660368 w 1090326"/>
                <a:gd name="connsiteY205" fmla="*/ 749141 h 1090326"/>
                <a:gd name="connsiteX206" fmla="*/ 664369 w 1090326"/>
                <a:gd name="connsiteY206" fmla="*/ 751999 h 1090326"/>
                <a:gd name="connsiteX207" fmla="*/ 645890 w 1090326"/>
                <a:gd name="connsiteY207" fmla="*/ 779907 h 1090326"/>
                <a:gd name="connsiteX208" fmla="*/ 676180 w 1090326"/>
                <a:gd name="connsiteY208" fmla="*/ 797528 h 1090326"/>
                <a:gd name="connsiteX209" fmla="*/ 712851 w 1090326"/>
                <a:gd name="connsiteY209" fmla="*/ 811149 h 1090326"/>
                <a:gd name="connsiteX210" fmla="*/ 715423 w 1090326"/>
                <a:gd name="connsiteY210" fmla="*/ 811149 h 1090326"/>
                <a:gd name="connsiteX211" fmla="*/ 761810 w 1090326"/>
                <a:gd name="connsiteY211" fmla="*/ 869156 h 1090326"/>
                <a:gd name="connsiteX212" fmla="*/ 679323 w 1090326"/>
                <a:gd name="connsiteY212" fmla="*/ 935736 h 1090326"/>
                <a:gd name="connsiteX213" fmla="*/ 681133 w 1090326"/>
                <a:gd name="connsiteY213" fmla="*/ 892683 h 1090326"/>
                <a:gd name="connsiteX214" fmla="*/ 629031 w 1090326"/>
                <a:gd name="connsiteY214" fmla="*/ 855155 h 1090326"/>
                <a:gd name="connsiteX215" fmla="*/ 605219 w 1090326"/>
                <a:gd name="connsiteY215" fmla="*/ 819722 h 1090326"/>
                <a:gd name="connsiteX216" fmla="*/ 593884 w 1090326"/>
                <a:gd name="connsiteY216" fmla="*/ 825532 h 1090326"/>
                <a:gd name="connsiteX217" fmla="*/ 622268 w 1090326"/>
                <a:gd name="connsiteY217" fmla="*/ 868109 h 1090326"/>
                <a:gd name="connsiteX218" fmla="*/ 661130 w 1090326"/>
                <a:gd name="connsiteY218" fmla="*/ 905351 h 1090326"/>
                <a:gd name="connsiteX219" fmla="*/ 669703 w 1090326"/>
                <a:gd name="connsiteY219" fmla="*/ 914114 h 1090326"/>
                <a:gd name="connsiteX220" fmla="*/ 650367 w 1090326"/>
                <a:gd name="connsiteY220" fmla="*/ 914114 h 1090326"/>
                <a:gd name="connsiteX221" fmla="*/ 597789 w 1090326"/>
                <a:gd name="connsiteY221" fmla="*/ 921449 h 1090326"/>
                <a:gd name="connsiteX222" fmla="*/ 568071 w 1090326"/>
                <a:gd name="connsiteY222" fmla="*/ 939165 h 1090326"/>
                <a:gd name="connsiteX223" fmla="*/ 548735 w 1090326"/>
                <a:gd name="connsiteY223" fmla="*/ 976027 h 1090326"/>
                <a:gd name="connsiteX224" fmla="*/ 543782 w 1090326"/>
                <a:gd name="connsiteY224" fmla="*/ 994505 h 1090326"/>
                <a:gd name="connsiteX225" fmla="*/ 452247 w 1090326"/>
                <a:gd name="connsiteY225" fmla="*/ 903161 h 1090326"/>
                <a:gd name="connsiteX226" fmla="*/ 494252 w 1090326"/>
                <a:gd name="connsiteY226" fmla="*/ 910685 h 1090326"/>
                <a:gd name="connsiteX227" fmla="*/ 502634 w 1090326"/>
                <a:gd name="connsiteY227" fmla="*/ 913638 h 1090326"/>
                <a:gd name="connsiteX228" fmla="*/ 528161 w 1090326"/>
                <a:gd name="connsiteY228" fmla="*/ 932307 h 1090326"/>
                <a:gd name="connsiteX229" fmla="*/ 543687 w 1090326"/>
                <a:gd name="connsiteY229" fmla="*/ 959739 h 1090326"/>
                <a:gd name="connsiteX230" fmla="*/ 561499 w 1090326"/>
                <a:gd name="connsiteY230" fmla="*/ 931450 h 1090326"/>
                <a:gd name="connsiteX231" fmla="*/ 594646 w 1090326"/>
                <a:gd name="connsiteY231" fmla="*/ 911543 h 1090326"/>
                <a:gd name="connsiteX232" fmla="*/ 645795 w 1090326"/>
                <a:gd name="connsiteY232" fmla="*/ 903351 h 1090326"/>
                <a:gd name="connsiteX233" fmla="*/ 616649 w 1090326"/>
                <a:gd name="connsiteY233" fmla="*/ 875824 h 1090326"/>
                <a:gd name="connsiteX234" fmla="*/ 584454 w 1090326"/>
                <a:gd name="connsiteY234" fmla="*/ 827818 h 1090326"/>
                <a:gd name="connsiteX235" fmla="*/ 580644 w 1090326"/>
                <a:gd name="connsiteY235" fmla="*/ 820865 h 1090326"/>
                <a:gd name="connsiteX236" fmla="*/ 610362 w 1090326"/>
                <a:gd name="connsiteY236" fmla="*/ 805625 h 1090326"/>
                <a:gd name="connsiteX237" fmla="*/ 614077 w 1090326"/>
                <a:gd name="connsiteY237" fmla="*/ 812483 h 1090326"/>
                <a:gd name="connsiteX238" fmla="*/ 637508 w 1090326"/>
                <a:gd name="connsiteY238" fmla="*/ 847820 h 1090326"/>
                <a:gd name="connsiteX239" fmla="*/ 688181 w 1090326"/>
                <a:gd name="connsiteY239" fmla="*/ 883158 h 1090326"/>
                <a:gd name="connsiteX240" fmla="*/ 692658 w 1090326"/>
                <a:gd name="connsiteY240" fmla="*/ 883920 h 1090326"/>
                <a:gd name="connsiteX241" fmla="*/ 691420 w 1090326"/>
                <a:gd name="connsiteY241" fmla="*/ 913067 h 1090326"/>
                <a:gd name="connsiteX242" fmla="*/ 748189 w 1090326"/>
                <a:gd name="connsiteY242" fmla="*/ 867251 h 1090326"/>
                <a:gd name="connsiteX243" fmla="*/ 711137 w 1090326"/>
                <a:gd name="connsiteY243" fmla="*/ 820960 h 1090326"/>
                <a:gd name="connsiteX244" fmla="*/ 672465 w 1090326"/>
                <a:gd name="connsiteY244" fmla="*/ 806482 h 1090326"/>
                <a:gd name="connsiteX245" fmla="*/ 636175 w 1090326"/>
                <a:gd name="connsiteY245" fmla="*/ 783622 h 1090326"/>
                <a:gd name="connsiteX246" fmla="*/ 633698 w 1090326"/>
                <a:gd name="connsiteY246" fmla="*/ 780669 h 1090326"/>
                <a:gd name="connsiteX247" fmla="*/ 651034 w 1090326"/>
                <a:gd name="connsiteY247" fmla="*/ 754475 h 1090326"/>
                <a:gd name="connsiteX248" fmla="*/ 645319 w 1090326"/>
                <a:gd name="connsiteY248" fmla="*/ 750761 h 1090326"/>
                <a:gd name="connsiteX249" fmla="*/ 609410 w 1090326"/>
                <a:gd name="connsiteY249" fmla="*/ 711613 h 1090326"/>
                <a:gd name="connsiteX250" fmla="*/ 615315 w 1090326"/>
                <a:gd name="connsiteY250" fmla="*/ 656273 h 1090326"/>
                <a:gd name="connsiteX251" fmla="*/ 618268 w 1090326"/>
                <a:gd name="connsiteY251" fmla="*/ 651034 h 1090326"/>
                <a:gd name="connsiteX252" fmla="*/ 649224 w 1090326"/>
                <a:gd name="connsiteY252" fmla="*/ 675989 h 1090326"/>
                <a:gd name="connsiteX253" fmla="*/ 655320 w 1090326"/>
                <a:gd name="connsiteY253" fmla="*/ 662940 h 1090326"/>
                <a:gd name="connsiteX254" fmla="*/ 751904 w 1090326"/>
                <a:gd name="connsiteY254" fmla="*/ 719138 h 1090326"/>
                <a:gd name="connsiteX255" fmla="*/ 695992 w 1090326"/>
                <a:gd name="connsiteY255" fmla="*/ 747998 h 1090326"/>
                <a:gd name="connsiteX256" fmla="*/ 712184 w 1090326"/>
                <a:gd name="connsiteY256" fmla="*/ 772668 h 1090326"/>
                <a:gd name="connsiteX257" fmla="*/ 713232 w 1090326"/>
                <a:gd name="connsiteY257" fmla="*/ 759143 h 1090326"/>
                <a:gd name="connsiteX258" fmla="*/ 777240 w 1090326"/>
                <a:gd name="connsiteY258" fmla="*/ 724662 h 1090326"/>
                <a:gd name="connsiteX259" fmla="*/ 774859 w 1090326"/>
                <a:gd name="connsiteY259" fmla="*/ 816102 h 1090326"/>
                <a:gd name="connsiteX260" fmla="*/ 763715 w 1090326"/>
                <a:gd name="connsiteY260" fmla="*/ 821912 h 1090326"/>
                <a:gd name="connsiteX261" fmla="*/ 791813 w 1090326"/>
                <a:gd name="connsiteY261" fmla="*/ 827246 h 1090326"/>
                <a:gd name="connsiteX262" fmla="*/ 796481 w 1090326"/>
                <a:gd name="connsiteY262" fmla="*/ 740664 h 1090326"/>
                <a:gd name="connsiteX263" fmla="*/ 850678 w 1090326"/>
                <a:gd name="connsiteY263" fmla="*/ 771239 h 1090326"/>
                <a:gd name="connsiteX264" fmla="*/ 850392 w 1090326"/>
                <a:gd name="connsiteY264" fmla="*/ 782479 h 1090326"/>
                <a:gd name="connsiteX265" fmla="*/ 863537 w 1090326"/>
                <a:gd name="connsiteY265" fmla="*/ 761238 h 1090326"/>
                <a:gd name="connsiteX266" fmla="*/ 796862 w 1090326"/>
                <a:gd name="connsiteY266" fmla="*/ 720281 h 1090326"/>
                <a:gd name="connsiteX267" fmla="*/ 860489 w 1090326"/>
                <a:gd name="connsiteY267" fmla="*/ 702850 h 1090326"/>
                <a:gd name="connsiteX268" fmla="*/ 869728 w 1090326"/>
                <a:gd name="connsiteY268" fmla="*/ 710660 h 1090326"/>
                <a:gd name="connsiteX269" fmla="*/ 863251 w 1090326"/>
                <a:gd name="connsiteY269" fmla="*/ 684752 h 1090326"/>
                <a:gd name="connsiteX270" fmla="*/ 776573 w 1090326"/>
                <a:gd name="connsiteY270" fmla="*/ 706850 h 1090326"/>
                <a:gd name="connsiteX271" fmla="*/ 701135 w 1090326"/>
                <a:gd name="connsiteY271" fmla="*/ 664655 h 1090326"/>
                <a:gd name="connsiteX272" fmla="*/ 730853 w 1090326"/>
                <a:gd name="connsiteY272" fmla="*/ 654177 h 1090326"/>
                <a:gd name="connsiteX273" fmla="*/ 607409 w 1090326"/>
                <a:gd name="connsiteY273" fmla="*/ 543878 h 1090326"/>
                <a:gd name="connsiteX274" fmla="*/ 620459 w 1090326"/>
                <a:gd name="connsiteY274" fmla="*/ 448913 h 1090326"/>
                <a:gd name="connsiteX275" fmla="*/ 641128 w 1090326"/>
                <a:gd name="connsiteY275" fmla="*/ 448913 h 1090326"/>
                <a:gd name="connsiteX276" fmla="*/ 651034 w 1090326"/>
                <a:gd name="connsiteY276" fmla="*/ 538734 h 1090326"/>
                <a:gd name="connsiteX277" fmla="*/ 717233 w 1090326"/>
                <a:gd name="connsiteY277" fmla="*/ 593122 h 1090326"/>
                <a:gd name="connsiteX278" fmla="*/ 683990 w 1090326"/>
                <a:gd name="connsiteY278" fmla="*/ 448532 h 1090326"/>
                <a:gd name="connsiteX279" fmla="*/ 708851 w 1090326"/>
                <a:gd name="connsiteY279" fmla="*/ 440817 h 1090326"/>
                <a:gd name="connsiteX280" fmla="*/ 757333 w 1090326"/>
                <a:gd name="connsiteY280" fmla="*/ 630174 h 1090326"/>
                <a:gd name="connsiteX281" fmla="*/ 836009 w 1090326"/>
                <a:gd name="connsiteY281" fmla="*/ 643985 h 1090326"/>
                <a:gd name="connsiteX282" fmla="*/ 734663 w 1090326"/>
                <a:gd name="connsiteY282" fmla="*/ 431768 h 1090326"/>
                <a:gd name="connsiteX283" fmla="*/ 753999 w 1090326"/>
                <a:gd name="connsiteY283" fmla="*/ 414814 h 1090326"/>
                <a:gd name="connsiteX284" fmla="*/ 877634 w 1090326"/>
                <a:gd name="connsiteY284" fmla="*/ 637032 h 1090326"/>
                <a:gd name="connsiteX285" fmla="*/ 938879 w 1090326"/>
                <a:gd name="connsiteY285" fmla="*/ 600837 h 1090326"/>
                <a:gd name="connsiteX286" fmla="*/ 772382 w 1090326"/>
                <a:gd name="connsiteY286" fmla="*/ 382715 h 1090326"/>
                <a:gd name="connsiteX287" fmla="*/ 782955 w 1090326"/>
                <a:gd name="connsiteY287" fmla="*/ 362236 h 1090326"/>
                <a:gd name="connsiteX288" fmla="*/ 946785 w 1090326"/>
                <a:gd name="connsiteY288" fmla="*/ 551021 h 1090326"/>
                <a:gd name="connsiteX289" fmla="*/ 946785 w 1090326"/>
                <a:gd name="connsiteY289" fmla="*/ 448532 h 1090326"/>
                <a:gd name="connsiteX290" fmla="*/ 791051 w 1090326"/>
                <a:gd name="connsiteY290" fmla="*/ 325565 h 1090326"/>
                <a:gd name="connsiteX291" fmla="*/ 791051 w 1090326"/>
                <a:gd name="connsiteY291" fmla="*/ 301752 h 1090326"/>
                <a:gd name="connsiteX292" fmla="*/ 946785 w 1090326"/>
                <a:gd name="connsiteY292" fmla="*/ 407765 h 1090326"/>
                <a:gd name="connsiteX293" fmla="*/ 946785 w 1090326"/>
                <a:gd name="connsiteY293" fmla="*/ 341281 h 1090326"/>
                <a:gd name="connsiteX294" fmla="*/ 791051 w 1090326"/>
                <a:gd name="connsiteY294" fmla="*/ 263747 h 1090326"/>
                <a:gd name="connsiteX295" fmla="*/ 791051 w 1090326"/>
                <a:gd name="connsiteY295" fmla="*/ 241840 h 1090326"/>
                <a:gd name="connsiteX296" fmla="*/ 946785 w 1090326"/>
                <a:gd name="connsiteY296" fmla="*/ 309753 h 1090326"/>
                <a:gd name="connsiteX297" fmla="*/ 946785 w 1090326"/>
                <a:gd name="connsiteY297" fmla="*/ 242411 h 1090326"/>
                <a:gd name="connsiteX298" fmla="*/ 791051 w 1090326"/>
                <a:gd name="connsiteY298" fmla="*/ 206121 h 1090326"/>
                <a:gd name="connsiteX299" fmla="*/ 791051 w 1090326"/>
                <a:gd name="connsiteY299" fmla="*/ 185738 h 1090326"/>
                <a:gd name="connsiteX300" fmla="*/ 946785 w 1090326"/>
                <a:gd name="connsiteY300" fmla="*/ 213836 h 1090326"/>
                <a:gd name="connsiteX301" fmla="*/ 946785 w 1090326"/>
                <a:gd name="connsiteY301" fmla="*/ 149924 h 1090326"/>
                <a:gd name="connsiteX302" fmla="*/ 778955 w 1090326"/>
                <a:gd name="connsiteY302" fmla="*/ 161354 h 1090326"/>
                <a:gd name="connsiteX303" fmla="*/ 778955 w 1090326"/>
                <a:gd name="connsiteY303" fmla="*/ 140684 h 1090326"/>
                <a:gd name="connsiteX304" fmla="*/ 754094 w 1090326"/>
                <a:gd name="connsiteY304" fmla="*/ 147352 h 1090326"/>
                <a:gd name="connsiteX305" fmla="*/ 747998 w 1090326"/>
                <a:gd name="connsiteY305" fmla="*/ 149352 h 1090326"/>
                <a:gd name="connsiteX306" fmla="*/ 715328 w 1090326"/>
                <a:gd name="connsiteY306" fmla="*/ 178594 h 1090326"/>
                <a:gd name="connsiteX307" fmla="*/ 713042 w 1090326"/>
                <a:gd name="connsiteY307" fmla="*/ 182880 h 1090326"/>
                <a:gd name="connsiteX308" fmla="*/ 709613 w 1090326"/>
                <a:gd name="connsiteY308" fmla="*/ 197358 h 1090326"/>
                <a:gd name="connsiteX309" fmla="*/ 709613 w 1090326"/>
                <a:gd name="connsiteY309" fmla="*/ 278797 h 1090326"/>
                <a:gd name="connsiteX310" fmla="*/ 683324 w 1090326"/>
                <a:gd name="connsiteY310" fmla="*/ 342233 h 1090326"/>
                <a:gd name="connsiteX311" fmla="*/ 638461 w 1090326"/>
                <a:gd name="connsiteY311" fmla="*/ 355949 h 1090326"/>
                <a:gd name="connsiteX312" fmla="*/ 634460 w 1090326"/>
                <a:gd name="connsiteY312" fmla="*/ 356330 h 1090326"/>
                <a:gd name="connsiteX313" fmla="*/ 617982 w 1090326"/>
                <a:gd name="connsiteY313" fmla="*/ 333185 h 1090326"/>
                <a:gd name="connsiteX314" fmla="*/ 599980 w 1090326"/>
                <a:gd name="connsiteY314" fmla="*/ 332899 h 1090326"/>
                <a:gd name="connsiteX315" fmla="*/ 594551 w 1090326"/>
                <a:gd name="connsiteY315" fmla="*/ 273653 h 1090326"/>
                <a:gd name="connsiteX316" fmla="*/ 614839 w 1090326"/>
                <a:gd name="connsiteY316" fmla="*/ 272510 h 1090326"/>
                <a:gd name="connsiteX317" fmla="*/ 594551 w 1090326"/>
                <a:gd name="connsiteY317" fmla="*/ 243269 h 1090326"/>
                <a:gd name="connsiteX318" fmla="*/ 619982 w 1090326"/>
                <a:gd name="connsiteY318" fmla="*/ 224695 h 1090326"/>
                <a:gd name="connsiteX319" fmla="*/ 582835 w 1090326"/>
                <a:gd name="connsiteY319" fmla="*/ 171545 h 1090326"/>
                <a:gd name="connsiteX320" fmla="*/ 595122 w 1090326"/>
                <a:gd name="connsiteY320" fmla="*/ 157829 h 1090326"/>
                <a:gd name="connsiteX321" fmla="*/ 536448 w 1090326"/>
                <a:gd name="connsiteY321" fmla="*/ 191834 h 1090326"/>
                <a:gd name="connsiteX322" fmla="*/ 543878 w 1090326"/>
                <a:gd name="connsiteY322" fmla="*/ 218123 h 1090326"/>
                <a:gd name="connsiteX323" fmla="*/ 534829 w 1090326"/>
                <a:gd name="connsiteY323" fmla="*/ 254032 h 1090326"/>
                <a:gd name="connsiteX324" fmla="*/ 515874 w 1090326"/>
                <a:gd name="connsiteY324" fmla="*/ 264033 h 1090326"/>
                <a:gd name="connsiteX325" fmla="*/ 493014 w 1090326"/>
                <a:gd name="connsiteY325" fmla="*/ 265557 h 1090326"/>
                <a:gd name="connsiteX326" fmla="*/ 481203 w 1090326"/>
                <a:gd name="connsiteY326" fmla="*/ 284702 h 1090326"/>
                <a:gd name="connsiteX327" fmla="*/ 478536 w 1090326"/>
                <a:gd name="connsiteY327" fmla="*/ 289465 h 1090326"/>
                <a:gd name="connsiteX328" fmla="*/ 467678 w 1090326"/>
                <a:gd name="connsiteY328" fmla="*/ 312896 h 1090326"/>
                <a:gd name="connsiteX329" fmla="*/ 463963 w 1090326"/>
                <a:gd name="connsiteY329" fmla="*/ 328708 h 1090326"/>
                <a:gd name="connsiteX330" fmla="*/ 463296 w 1090326"/>
                <a:gd name="connsiteY330" fmla="*/ 333185 h 1090326"/>
                <a:gd name="connsiteX331" fmla="*/ 445294 w 1090326"/>
                <a:gd name="connsiteY331" fmla="*/ 333185 h 1090326"/>
                <a:gd name="connsiteX332" fmla="*/ 445294 w 1090326"/>
                <a:gd name="connsiteY332" fmla="*/ 357092 h 1090326"/>
                <a:gd name="connsiteX333" fmla="*/ 439388 w 1090326"/>
                <a:gd name="connsiteY333" fmla="*/ 356140 h 1090326"/>
                <a:gd name="connsiteX334" fmla="*/ 404813 w 1090326"/>
                <a:gd name="connsiteY334" fmla="*/ 336614 h 1090326"/>
                <a:gd name="connsiteX335" fmla="*/ 378905 w 1090326"/>
                <a:gd name="connsiteY335" fmla="*/ 279178 h 1090326"/>
                <a:gd name="connsiteX336" fmla="*/ 378905 w 1090326"/>
                <a:gd name="connsiteY336" fmla="*/ 197549 h 1090326"/>
                <a:gd name="connsiteX337" fmla="*/ 373285 w 1090326"/>
                <a:gd name="connsiteY337" fmla="*/ 178784 h 1090326"/>
                <a:gd name="connsiteX338" fmla="*/ 339852 w 1090326"/>
                <a:gd name="connsiteY338" fmla="*/ 149352 h 1090326"/>
                <a:gd name="connsiteX339" fmla="*/ 309563 w 1090326"/>
                <a:gd name="connsiteY339" fmla="*/ 141256 h 1090326"/>
                <a:gd name="connsiteX340" fmla="*/ 309563 w 1090326"/>
                <a:gd name="connsiteY340" fmla="*/ 161639 h 1090326"/>
                <a:gd name="connsiteX341" fmla="*/ 141732 w 1090326"/>
                <a:gd name="connsiteY341" fmla="*/ 150209 h 1090326"/>
                <a:gd name="connsiteX342" fmla="*/ 141732 w 1090326"/>
                <a:gd name="connsiteY342" fmla="*/ 213455 h 1090326"/>
                <a:gd name="connsiteX343" fmla="*/ 297466 w 1090326"/>
                <a:gd name="connsiteY343" fmla="*/ 186023 h 1090326"/>
                <a:gd name="connsiteX344" fmla="*/ 297466 w 1090326"/>
                <a:gd name="connsiteY344" fmla="*/ 206407 h 1090326"/>
                <a:gd name="connsiteX345" fmla="*/ 141732 w 1090326"/>
                <a:gd name="connsiteY345" fmla="*/ 242697 h 1090326"/>
                <a:gd name="connsiteX346" fmla="*/ 141732 w 1090326"/>
                <a:gd name="connsiteY346" fmla="*/ 310039 h 1090326"/>
                <a:gd name="connsiteX347" fmla="*/ 297466 w 1090326"/>
                <a:gd name="connsiteY347" fmla="*/ 242126 h 1090326"/>
                <a:gd name="connsiteX348" fmla="*/ 297466 w 1090326"/>
                <a:gd name="connsiteY348" fmla="*/ 264033 h 1090326"/>
                <a:gd name="connsiteX349" fmla="*/ 141732 w 1090326"/>
                <a:gd name="connsiteY349" fmla="*/ 341567 h 1090326"/>
                <a:gd name="connsiteX350" fmla="*/ 141732 w 1090326"/>
                <a:gd name="connsiteY350" fmla="*/ 408051 h 1090326"/>
                <a:gd name="connsiteX351" fmla="*/ 297466 w 1090326"/>
                <a:gd name="connsiteY351" fmla="*/ 302038 h 1090326"/>
                <a:gd name="connsiteX352" fmla="*/ 297466 w 1090326"/>
                <a:gd name="connsiteY352" fmla="*/ 325850 h 1090326"/>
                <a:gd name="connsiteX353" fmla="*/ 141732 w 1090326"/>
                <a:gd name="connsiteY353" fmla="*/ 448818 h 1090326"/>
                <a:gd name="connsiteX354" fmla="*/ 141732 w 1090326"/>
                <a:gd name="connsiteY354" fmla="*/ 551307 h 1090326"/>
                <a:gd name="connsiteX355" fmla="*/ 305372 w 1090326"/>
                <a:gd name="connsiteY355" fmla="*/ 362807 h 1090326"/>
                <a:gd name="connsiteX356" fmla="*/ 316802 w 1090326"/>
                <a:gd name="connsiteY356" fmla="*/ 383000 h 1090326"/>
                <a:gd name="connsiteX357" fmla="*/ 149733 w 1090326"/>
                <a:gd name="connsiteY357" fmla="*/ 601218 h 1090326"/>
                <a:gd name="connsiteX358" fmla="*/ 210979 w 1090326"/>
                <a:gd name="connsiteY358" fmla="*/ 637413 h 1090326"/>
                <a:gd name="connsiteX359" fmla="*/ 334613 w 1090326"/>
                <a:gd name="connsiteY359" fmla="*/ 415195 h 1090326"/>
                <a:gd name="connsiteX360" fmla="*/ 353949 w 1090326"/>
                <a:gd name="connsiteY360" fmla="*/ 432149 h 1090326"/>
                <a:gd name="connsiteX361" fmla="*/ 249746 w 1090326"/>
                <a:gd name="connsiteY361" fmla="*/ 644462 h 1090326"/>
                <a:gd name="connsiteX362" fmla="*/ 327279 w 1090326"/>
                <a:gd name="connsiteY362" fmla="*/ 632174 h 1090326"/>
                <a:gd name="connsiteX363" fmla="*/ 379762 w 1090326"/>
                <a:gd name="connsiteY363" fmla="*/ 441484 h 1090326"/>
                <a:gd name="connsiteX364" fmla="*/ 405003 w 1090326"/>
                <a:gd name="connsiteY364" fmla="*/ 447961 h 1090326"/>
                <a:gd name="connsiteX365" fmla="*/ 371380 w 1090326"/>
                <a:gd name="connsiteY365" fmla="*/ 593122 h 1090326"/>
                <a:gd name="connsiteX366" fmla="*/ 435483 w 1090326"/>
                <a:gd name="connsiteY366" fmla="*/ 539020 h 1090326"/>
                <a:gd name="connsiteX367" fmla="*/ 445675 w 1090326"/>
                <a:gd name="connsiteY367" fmla="*/ 449390 h 1090326"/>
                <a:gd name="connsiteX368" fmla="*/ 466344 w 1090326"/>
                <a:gd name="connsiteY368" fmla="*/ 449390 h 1090326"/>
                <a:gd name="connsiteX369" fmla="*/ 479012 w 1090326"/>
                <a:gd name="connsiteY369" fmla="*/ 544925 h 1090326"/>
                <a:gd name="connsiteX370" fmla="*/ 357569 w 1090326"/>
                <a:gd name="connsiteY370" fmla="*/ 654558 h 1090326"/>
                <a:gd name="connsiteX371" fmla="*/ 387477 w 1090326"/>
                <a:gd name="connsiteY371" fmla="*/ 665131 h 1090326"/>
                <a:gd name="connsiteX372" fmla="*/ 312039 w 1090326"/>
                <a:gd name="connsiteY372" fmla="*/ 707327 h 1090326"/>
                <a:gd name="connsiteX373" fmla="*/ 225362 w 1090326"/>
                <a:gd name="connsiteY373" fmla="*/ 685229 h 1090326"/>
                <a:gd name="connsiteX374" fmla="*/ 218885 w 1090326"/>
                <a:gd name="connsiteY374" fmla="*/ 711137 h 1090326"/>
                <a:gd name="connsiteX375" fmla="*/ 228124 w 1090326"/>
                <a:gd name="connsiteY375" fmla="*/ 703326 h 1090326"/>
                <a:gd name="connsiteX376" fmla="*/ 291751 w 1090326"/>
                <a:gd name="connsiteY376" fmla="*/ 720757 h 1090326"/>
                <a:gd name="connsiteX377" fmla="*/ 225076 w 1090326"/>
                <a:gd name="connsiteY377" fmla="*/ 761714 h 1090326"/>
                <a:gd name="connsiteX378" fmla="*/ 238220 w 1090326"/>
                <a:gd name="connsiteY378" fmla="*/ 782955 h 1090326"/>
                <a:gd name="connsiteX379" fmla="*/ 237935 w 1090326"/>
                <a:gd name="connsiteY379" fmla="*/ 771715 h 1090326"/>
                <a:gd name="connsiteX380" fmla="*/ 292132 w 1090326"/>
                <a:gd name="connsiteY380" fmla="*/ 741140 h 1090326"/>
                <a:gd name="connsiteX381" fmla="*/ 296799 w 1090326"/>
                <a:gd name="connsiteY381" fmla="*/ 827723 h 1090326"/>
                <a:gd name="connsiteX382" fmla="*/ 324898 w 1090326"/>
                <a:gd name="connsiteY382" fmla="*/ 822388 h 1090326"/>
                <a:gd name="connsiteX383" fmla="*/ 313754 w 1090326"/>
                <a:gd name="connsiteY383" fmla="*/ 816578 h 1090326"/>
                <a:gd name="connsiteX384" fmla="*/ 311372 w 1090326"/>
                <a:gd name="connsiteY384" fmla="*/ 725138 h 1090326"/>
                <a:gd name="connsiteX385" fmla="*/ 375380 w 1090326"/>
                <a:gd name="connsiteY385" fmla="*/ 759619 h 1090326"/>
                <a:gd name="connsiteX386" fmla="*/ 376428 w 1090326"/>
                <a:gd name="connsiteY386" fmla="*/ 773144 h 1090326"/>
                <a:gd name="connsiteX387" fmla="*/ 392621 w 1090326"/>
                <a:gd name="connsiteY387" fmla="*/ 748475 h 1090326"/>
                <a:gd name="connsiteX388" fmla="*/ 336709 w 1090326"/>
                <a:gd name="connsiteY388" fmla="*/ 719614 h 1090326"/>
                <a:gd name="connsiteX389" fmla="*/ 433388 w 1090326"/>
                <a:gd name="connsiteY389" fmla="*/ 663321 h 1090326"/>
                <a:gd name="connsiteX390" fmla="*/ 439388 w 1090326"/>
                <a:gd name="connsiteY390" fmla="*/ 676370 h 1090326"/>
                <a:gd name="connsiteX391" fmla="*/ 471392 w 1090326"/>
                <a:gd name="connsiteY391" fmla="*/ 650653 h 1090326"/>
                <a:gd name="connsiteX392" fmla="*/ 473774 w 1090326"/>
                <a:gd name="connsiteY392" fmla="*/ 657511 h 1090326"/>
                <a:gd name="connsiteX393" fmla="*/ 479108 w 1090326"/>
                <a:gd name="connsiteY393" fmla="*/ 711994 h 1090326"/>
                <a:gd name="connsiteX394" fmla="*/ 442627 w 1090326"/>
                <a:gd name="connsiteY394" fmla="*/ 751046 h 1090326"/>
                <a:gd name="connsiteX395" fmla="*/ 437388 w 1090326"/>
                <a:gd name="connsiteY395" fmla="*/ 754571 h 1090326"/>
                <a:gd name="connsiteX396" fmla="*/ 454724 w 1090326"/>
                <a:gd name="connsiteY396" fmla="*/ 780860 h 1090326"/>
                <a:gd name="connsiteX397" fmla="*/ 452438 w 1090326"/>
                <a:gd name="connsiteY397" fmla="*/ 783812 h 1090326"/>
                <a:gd name="connsiteX398" fmla="*/ 420148 w 1090326"/>
                <a:gd name="connsiteY398" fmla="*/ 804958 h 1090326"/>
                <a:gd name="connsiteX399" fmla="*/ 413575 w 1090326"/>
                <a:gd name="connsiteY399" fmla="*/ 808101 h 1090326"/>
                <a:gd name="connsiteX400" fmla="*/ 377381 w 1090326"/>
                <a:gd name="connsiteY400" fmla="*/ 821341 h 1090326"/>
                <a:gd name="connsiteX401" fmla="*/ 340328 w 1090326"/>
                <a:gd name="connsiteY401" fmla="*/ 867632 h 1090326"/>
                <a:gd name="connsiteX402" fmla="*/ 397193 w 1090326"/>
                <a:gd name="connsiteY402" fmla="*/ 913448 h 1090326"/>
                <a:gd name="connsiteX403" fmla="*/ 395954 w 1090326"/>
                <a:gd name="connsiteY403" fmla="*/ 884111 h 1090326"/>
                <a:gd name="connsiteX404" fmla="*/ 400622 w 1090326"/>
                <a:gd name="connsiteY404" fmla="*/ 883539 h 1090326"/>
                <a:gd name="connsiteX405" fmla="*/ 451104 w 1090326"/>
                <a:gd name="connsiteY405" fmla="*/ 848201 h 1090326"/>
                <a:gd name="connsiteX406" fmla="*/ 470249 w 1090326"/>
                <a:gd name="connsiteY406" fmla="*/ 820103 h 1090326"/>
                <a:gd name="connsiteX407" fmla="*/ 475964 w 1090326"/>
                <a:gd name="connsiteY407" fmla="*/ 810197 h 1090326"/>
                <a:gd name="connsiteX408" fmla="*/ 478441 w 1090326"/>
                <a:gd name="connsiteY408" fmla="*/ 806101 h 1090326"/>
                <a:gd name="connsiteX409" fmla="*/ 507492 w 1090326"/>
                <a:gd name="connsiteY409" fmla="*/ 820960 h 1090326"/>
                <a:gd name="connsiteX410" fmla="*/ 505587 w 1090326"/>
                <a:gd name="connsiteY410" fmla="*/ 825341 h 1090326"/>
                <a:gd name="connsiteX411" fmla="*/ 472631 w 1090326"/>
                <a:gd name="connsiteY411" fmla="*/ 875443 h 1090326"/>
                <a:gd name="connsiteX412" fmla="*/ 444341 w 1090326"/>
                <a:gd name="connsiteY412" fmla="*/ 903542 h 1090326"/>
                <a:gd name="connsiteX413" fmla="*/ 451961 w 1090326"/>
                <a:gd name="connsiteY413" fmla="*/ 903542 h 1090326"/>
                <a:gd name="connsiteX414" fmla="*/ 492728 w 1090326"/>
                <a:gd name="connsiteY414" fmla="*/ 254889 h 1090326"/>
                <a:gd name="connsiteX415" fmla="*/ 514255 w 1090326"/>
                <a:gd name="connsiteY415" fmla="*/ 253556 h 1090326"/>
                <a:gd name="connsiteX416" fmla="*/ 527685 w 1090326"/>
                <a:gd name="connsiteY416" fmla="*/ 246412 h 1090326"/>
                <a:gd name="connsiteX417" fmla="*/ 533781 w 1090326"/>
                <a:gd name="connsiteY417" fmla="*/ 219361 h 1090326"/>
                <a:gd name="connsiteX418" fmla="*/ 523589 w 1090326"/>
                <a:gd name="connsiteY418" fmla="*/ 188690 h 1090326"/>
                <a:gd name="connsiteX419" fmla="*/ 509969 w 1090326"/>
                <a:gd name="connsiteY419" fmla="*/ 169259 h 1090326"/>
                <a:gd name="connsiteX420" fmla="*/ 483965 w 1090326"/>
                <a:gd name="connsiteY420" fmla="*/ 146876 h 1090326"/>
                <a:gd name="connsiteX421" fmla="*/ 483203 w 1090326"/>
                <a:gd name="connsiteY421" fmla="*/ 146304 h 1090326"/>
                <a:gd name="connsiteX422" fmla="*/ 470440 w 1090326"/>
                <a:gd name="connsiteY422" fmla="*/ 142113 h 1090326"/>
                <a:gd name="connsiteX423" fmla="*/ 466439 w 1090326"/>
                <a:gd name="connsiteY423" fmla="*/ 141161 h 1090326"/>
                <a:gd name="connsiteX424" fmla="*/ 452533 w 1090326"/>
                <a:gd name="connsiteY424" fmla="*/ 140018 h 1090326"/>
                <a:gd name="connsiteX425" fmla="*/ 435388 w 1090326"/>
                <a:gd name="connsiteY425" fmla="*/ 151352 h 1090326"/>
                <a:gd name="connsiteX426" fmla="*/ 436817 w 1090326"/>
                <a:gd name="connsiteY426" fmla="*/ 175831 h 1090326"/>
                <a:gd name="connsiteX427" fmla="*/ 438817 w 1090326"/>
                <a:gd name="connsiteY427" fmla="*/ 182594 h 1090326"/>
                <a:gd name="connsiteX428" fmla="*/ 444627 w 1090326"/>
                <a:gd name="connsiteY428" fmla="*/ 195263 h 1090326"/>
                <a:gd name="connsiteX429" fmla="*/ 446437 w 1090326"/>
                <a:gd name="connsiteY429" fmla="*/ 198787 h 1090326"/>
                <a:gd name="connsiteX430" fmla="*/ 459296 w 1090326"/>
                <a:gd name="connsiteY430" fmla="*/ 183928 h 1090326"/>
                <a:gd name="connsiteX431" fmla="*/ 468059 w 1090326"/>
                <a:gd name="connsiteY431" fmla="*/ 179451 h 1090326"/>
                <a:gd name="connsiteX432" fmla="*/ 481203 w 1090326"/>
                <a:gd name="connsiteY432" fmla="*/ 187262 h 1090326"/>
                <a:gd name="connsiteX433" fmla="*/ 485775 w 1090326"/>
                <a:gd name="connsiteY433" fmla="*/ 195739 h 1090326"/>
                <a:gd name="connsiteX434" fmla="*/ 488156 w 1090326"/>
                <a:gd name="connsiteY434" fmla="*/ 200597 h 1090326"/>
                <a:gd name="connsiteX435" fmla="*/ 492443 w 1090326"/>
                <a:gd name="connsiteY435" fmla="*/ 208502 h 1090326"/>
                <a:gd name="connsiteX436" fmla="*/ 498443 w 1090326"/>
                <a:gd name="connsiteY436" fmla="*/ 219932 h 1090326"/>
                <a:gd name="connsiteX437" fmla="*/ 499872 w 1090326"/>
                <a:gd name="connsiteY437" fmla="*/ 222409 h 1090326"/>
                <a:gd name="connsiteX438" fmla="*/ 503015 w 1090326"/>
                <a:gd name="connsiteY438" fmla="*/ 230505 h 1090326"/>
                <a:gd name="connsiteX439" fmla="*/ 499110 w 1090326"/>
                <a:gd name="connsiteY439" fmla="*/ 240411 h 1090326"/>
                <a:gd name="connsiteX440" fmla="*/ 468059 w 1090326"/>
                <a:gd name="connsiteY440" fmla="*/ 240411 h 1090326"/>
                <a:gd name="connsiteX441" fmla="*/ 457867 w 1090326"/>
                <a:gd name="connsiteY441" fmla="*/ 237649 h 1090326"/>
                <a:gd name="connsiteX442" fmla="*/ 460915 w 1090326"/>
                <a:gd name="connsiteY442" fmla="*/ 245555 h 1090326"/>
                <a:gd name="connsiteX443" fmla="*/ 471773 w 1090326"/>
                <a:gd name="connsiteY443" fmla="*/ 253365 h 1090326"/>
                <a:gd name="connsiteX444" fmla="*/ 486442 w 1090326"/>
                <a:gd name="connsiteY444" fmla="*/ 254794 h 1090326"/>
                <a:gd name="connsiteX445" fmla="*/ 490728 w 1090326"/>
                <a:gd name="connsiteY445" fmla="*/ 254794 h 1090326"/>
                <a:gd name="connsiteX446" fmla="*/ 492728 w 1090326"/>
                <a:gd name="connsiteY446" fmla="*/ 254794 h 1090326"/>
                <a:gd name="connsiteX447" fmla="*/ 451485 w 1090326"/>
                <a:gd name="connsiteY447" fmla="*/ 209931 h 1090326"/>
                <a:gd name="connsiteX448" fmla="*/ 467392 w 1090326"/>
                <a:gd name="connsiteY448" fmla="*/ 214122 h 1090326"/>
                <a:gd name="connsiteX449" fmla="*/ 482822 w 1090326"/>
                <a:gd name="connsiteY449" fmla="*/ 219932 h 1090326"/>
                <a:gd name="connsiteX450" fmla="*/ 488156 w 1090326"/>
                <a:gd name="connsiteY450" fmla="*/ 222314 h 1090326"/>
                <a:gd name="connsiteX451" fmla="*/ 483489 w 1090326"/>
                <a:gd name="connsiteY451" fmla="*/ 213455 h 1090326"/>
                <a:gd name="connsiteX452" fmla="*/ 479108 w 1090326"/>
                <a:gd name="connsiteY452" fmla="*/ 205454 h 1090326"/>
                <a:gd name="connsiteX453" fmla="*/ 476441 w 1090326"/>
                <a:gd name="connsiteY453" fmla="*/ 200120 h 1090326"/>
                <a:gd name="connsiteX454" fmla="*/ 472535 w 1090326"/>
                <a:gd name="connsiteY454" fmla="*/ 192786 h 1090326"/>
                <a:gd name="connsiteX455" fmla="*/ 469011 w 1090326"/>
                <a:gd name="connsiteY455" fmla="*/ 189738 h 1090326"/>
                <a:gd name="connsiteX456" fmla="*/ 466820 w 1090326"/>
                <a:gd name="connsiteY456" fmla="*/ 191167 h 1090326"/>
                <a:gd name="connsiteX457" fmla="*/ 451485 w 1090326"/>
                <a:gd name="connsiteY457" fmla="*/ 210026 h 1090326"/>
                <a:gd name="connsiteX458" fmla="*/ 519970 w 1090326"/>
                <a:gd name="connsiteY458" fmla="*/ 162878 h 1090326"/>
                <a:gd name="connsiteX459" fmla="*/ 533400 w 1090326"/>
                <a:gd name="connsiteY459" fmla="*/ 181451 h 1090326"/>
                <a:gd name="connsiteX460" fmla="*/ 563785 w 1090326"/>
                <a:gd name="connsiteY460" fmla="*/ 163830 h 1090326"/>
                <a:gd name="connsiteX461" fmla="*/ 519875 w 1090326"/>
                <a:gd name="connsiteY461" fmla="*/ 162973 h 1090326"/>
                <a:gd name="connsiteX462" fmla="*/ 508159 w 1090326"/>
                <a:gd name="connsiteY462" fmla="*/ 152305 h 1090326"/>
                <a:gd name="connsiteX463" fmla="*/ 598265 w 1090326"/>
                <a:gd name="connsiteY463" fmla="*/ 154115 h 1090326"/>
                <a:gd name="connsiteX464" fmla="*/ 615506 w 1090326"/>
                <a:gd name="connsiteY464" fmla="*/ 134874 h 1090326"/>
                <a:gd name="connsiteX465" fmla="*/ 585978 w 1090326"/>
                <a:gd name="connsiteY465" fmla="*/ 134588 h 1090326"/>
                <a:gd name="connsiteX466" fmla="*/ 588264 w 1090326"/>
                <a:gd name="connsiteY466" fmla="*/ 130112 h 1090326"/>
                <a:gd name="connsiteX467" fmla="*/ 503682 w 1090326"/>
                <a:gd name="connsiteY467" fmla="*/ 130683 h 1090326"/>
                <a:gd name="connsiteX468" fmla="*/ 493776 w 1090326"/>
                <a:gd name="connsiteY468" fmla="*/ 140970 h 1090326"/>
                <a:gd name="connsiteX469" fmla="*/ 508159 w 1090326"/>
                <a:gd name="connsiteY469" fmla="*/ 152210 h 10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090326" h="1090326">
                  <a:moveTo>
                    <a:pt x="543401" y="1090327"/>
                  </a:moveTo>
                  <a:cubicBezTo>
                    <a:pt x="542258" y="1090327"/>
                    <a:pt x="541115" y="1090327"/>
                    <a:pt x="539972" y="1090327"/>
                  </a:cubicBezTo>
                  <a:lnTo>
                    <a:pt x="536924" y="1090327"/>
                  </a:lnTo>
                  <a:cubicBezTo>
                    <a:pt x="334613" y="1087850"/>
                    <a:pt x="152114" y="975455"/>
                    <a:pt x="60389" y="796957"/>
                  </a:cubicBezTo>
                  <a:cubicBezTo>
                    <a:pt x="22955" y="724186"/>
                    <a:pt x="0" y="673894"/>
                    <a:pt x="0" y="560451"/>
                  </a:cubicBezTo>
                  <a:lnTo>
                    <a:pt x="0" y="0"/>
                  </a:lnTo>
                  <a:lnTo>
                    <a:pt x="1090327" y="0"/>
                  </a:lnTo>
                  <a:lnTo>
                    <a:pt x="1090327" y="549878"/>
                  </a:lnTo>
                  <a:cubicBezTo>
                    <a:pt x="1090327" y="659606"/>
                    <a:pt x="1055560" y="764381"/>
                    <a:pt x="987076" y="861155"/>
                  </a:cubicBezTo>
                  <a:cubicBezTo>
                    <a:pt x="885444" y="1004697"/>
                    <a:pt x="719614" y="1090327"/>
                    <a:pt x="543497" y="1090327"/>
                  </a:cubicBezTo>
                  <a:close/>
                  <a:moveTo>
                    <a:pt x="537020" y="1079945"/>
                  </a:moveTo>
                  <a:cubicBezTo>
                    <a:pt x="538067" y="1079945"/>
                    <a:pt x="539210" y="1079945"/>
                    <a:pt x="540353" y="1079945"/>
                  </a:cubicBezTo>
                  <a:lnTo>
                    <a:pt x="543401" y="1079945"/>
                  </a:lnTo>
                  <a:cubicBezTo>
                    <a:pt x="716185" y="1079945"/>
                    <a:pt x="878872" y="995934"/>
                    <a:pt x="978599" y="855155"/>
                  </a:cubicBezTo>
                  <a:cubicBezTo>
                    <a:pt x="1045845" y="760190"/>
                    <a:pt x="1079945" y="657415"/>
                    <a:pt x="1079945" y="549878"/>
                  </a:cubicBezTo>
                  <a:lnTo>
                    <a:pt x="1079945" y="10287"/>
                  </a:lnTo>
                  <a:lnTo>
                    <a:pt x="10192" y="10287"/>
                  </a:lnTo>
                  <a:lnTo>
                    <a:pt x="10192" y="560261"/>
                  </a:lnTo>
                  <a:cubicBezTo>
                    <a:pt x="10192" y="671322"/>
                    <a:pt x="32671" y="720662"/>
                    <a:pt x="69437" y="792099"/>
                  </a:cubicBezTo>
                  <a:cubicBezTo>
                    <a:pt x="159449" y="967169"/>
                    <a:pt x="338519" y="1077468"/>
                    <a:pt x="536924" y="1079849"/>
                  </a:cubicBezTo>
                  <a:lnTo>
                    <a:pt x="536924" y="1079849"/>
                  </a:lnTo>
                  <a:close/>
                  <a:moveTo>
                    <a:pt x="544354" y="994124"/>
                  </a:moveTo>
                  <a:lnTo>
                    <a:pt x="539401" y="975646"/>
                  </a:lnTo>
                  <a:cubicBezTo>
                    <a:pt x="537686" y="969264"/>
                    <a:pt x="525399" y="947642"/>
                    <a:pt x="519303" y="937927"/>
                  </a:cubicBezTo>
                  <a:cubicBezTo>
                    <a:pt x="513017" y="928021"/>
                    <a:pt x="507873" y="926402"/>
                    <a:pt x="499300" y="923544"/>
                  </a:cubicBezTo>
                  <a:cubicBezTo>
                    <a:pt x="496538" y="922592"/>
                    <a:pt x="493490" y="921639"/>
                    <a:pt x="490252" y="920306"/>
                  </a:cubicBezTo>
                  <a:cubicBezTo>
                    <a:pt x="473012" y="913162"/>
                    <a:pt x="459677" y="913352"/>
                    <a:pt x="442817" y="913638"/>
                  </a:cubicBezTo>
                  <a:cubicBezTo>
                    <a:pt x="438912" y="913638"/>
                    <a:pt x="434912" y="913733"/>
                    <a:pt x="430625" y="913733"/>
                  </a:cubicBezTo>
                  <a:lnTo>
                    <a:pt x="416528" y="913733"/>
                  </a:lnTo>
                  <a:cubicBezTo>
                    <a:pt x="416528" y="913733"/>
                    <a:pt x="427292" y="904685"/>
                    <a:pt x="427292" y="904685"/>
                  </a:cubicBezTo>
                  <a:cubicBezTo>
                    <a:pt x="427577" y="904494"/>
                    <a:pt x="452057" y="883920"/>
                    <a:pt x="464915" y="868585"/>
                  </a:cubicBezTo>
                  <a:cubicBezTo>
                    <a:pt x="478441" y="852583"/>
                    <a:pt x="488252" y="838105"/>
                    <a:pt x="494348" y="825437"/>
                  </a:cubicBezTo>
                  <a:lnTo>
                    <a:pt x="482441" y="819340"/>
                  </a:lnTo>
                  <a:cubicBezTo>
                    <a:pt x="481394" y="821150"/>
                    <a:pt x="480346" y="822960"/>
                    <a:pt x="479298" y="824865"/>
                  </a:cubicBezTo>
                  <a:cubicBezTo>
                    <a:pt x="473869" y="834581"/>
                    <a:pt x="468154" y="844582"/>
                    <a:pt x="458724" y="854869"/>
                  </a:cubicBezTo>
                  <a:cubicBezTo>
                    <a:pt x="443198" y="871823"/>
                    <a:pt x="419005" y="887540"/>
                    <a:pt x="406622" y="892112"/>
                  </a:cubicBezTo>
                  <a:lnTo>
                    <a:pt x="408432" y="935450"/>
                  </a:lnTo>
                  <a:lnTo>
                    <a:pt x="325946" y="868871"/>
                  </a:lnTo>
                  <a:lnTo>
                    <a:pt x="372237" y="810959"/>
                  </a:lnTo>
                  <a:lnTo>
                    <a:pt x="374618" y="810959"/>
                  </a:lnTo>
                  <a:cubicBezTo>
                    <a:pt x="384620" y="810482"/>
                    <a:pt x="395954" y="804863"/>
                    <a:pt x="409099" y="798481"/>
                  </a:cubicBezTo>
                  <a:lnTo>
                    <a:pt x="415671" y="795242"/>
                  </a:lnTo>
                  <a:cubicBezTo>
                    <a:pt x="426434" y="790004"/>
                    <a:pt x="435959" y="785432"/>
                    <a:pt x="441865" y="779717"/>
                  </a:cubicBezTo>
                  <a:lnTo>
                    <a:pt x="423577" y="752094"/>
                  </a:lnTo>
                  <a:lnTo>
                    <a:pt x="427006" y="749141"/>
                  </a:lnTo>
                  <a:cubicBezTo>
                    <a:pt x="429482" y="746951"/>
                    <a:pt x="432911" y="744760"/>
                    <a:pt x="436912" y="742093"/>
                  </a:cubicBezTo>
                  <a:cubicBezTo>
                    <a:pt x="448532" y="734473"/>
                    <a:pt x="464344" y="723995"/>
                    <a:pt x="469202" y="708565"/>
                  </a:cubicBezTo>
                  <a:cubicBezTo>
                    <a:pt x="473964" y="693515"/>
                    <a:pt x="470916" y="681038"/>
                    <a:pt x="466344" y="667417"/>
                  </a:cubicBezTo>
                  <a:lnTo>
                    <a:pt x="435388" y="692277"/>
                  </a:lnTo>
                  <a:lnTo>
                    <a:pt x="428625" y="677609"/>
                  </a:lnTo>
                  <a:lnTo>
                    <a:pt x="357950" y="718757"/>
                  </a:lnTo>
                  <a:lnTo>
                    <a:pt x="407384" y="744284"/>
                  </a:lnTo>
                  <a:lnTo>
                    <a:pt x="368427" y="803529"/>
                  </a:lnTo>
                  <a:lnTo>
                    <a:pt x="365474" y="765715"/>
                  </a:lnTo>
                  <a:lnTo>
                    <a:pt x="321945" y="742283"/>
                  </a:lnTo>
                  <a:lnTo>
                    <a:pt x="323660" y="810006"/>
                  </a:lnTo>
                  <a:lnTo>
                    <a:pt x="355473" y="826770"/>
                  </a:lnTo>
                  <a:lnTo>
                    <a:pt x="286893" y="839819"/>
                  </a:lnTo>
                  <a:lnTo>
                    <a:pt x="282512" y="758000"/>
                  </a:lnTo>
                  <a:lnTo>
                    <a:pt x="248126" y="777431"/>
                  </a:lnTo>
                  <a:lnTo>
                    <a:pt x="249079" y="820198"/>
                  </a:lnTo>
                  <a:lnTo>
                    <a:pt x="210598" y="758095"/>
                  </a:lnTo>
                  <a:lnTo>
                    <a:pt x="265843" y="724186"/>
                  </a:lnTo>
                  <a:lnTo>
                    <a:pt x="230315" y="714470"/>
                  </a:lnTo>
                  <a:lnTo>
                    <a:pt x="200882" y="739235"/>
                  </a:lnTo>
                  <a:lnTo>
                    <a:pt x="217646" y="672465"/>
                  </a:lnTo>
                  <a:lnTo>
                    <a:pt x="310325" y="696087"/>
                  </a:lnTo>
                  <a:lnTo>
                    <a:pt x="362331" y="666940"/>
                  </a:lnTo>
                  <a:lnTo>
                    <a:pt x="337566" y="658273"/>
                  </a:lnTo>
                  <a:lnTo>
                    <a:pt x="467868" y="540639"/>
                  </a:lnTo>
                  <a:lnTo>
                    <a:pt x="457105" y="459391"/>
                  </a:lnTo>
                  <a:lnTo>
                    <a:pt x="454628" y="459391"/>
                  </a:lnTo>
                  <a:lnTo>
                    <a:pt x="445008" y="543973"/>
                  </a:lnTo>
                  <a:lnTo>
                    <a:pt x="354140" y="620744"/>
                  </a:lnTo>
                  <a:lnTo>
                    <a:pt x="392430" y="455200"/>
                  </a:lnTo>
                  <a:lnTo>
                    <a:pt x="386715" y="453676"/>
                  </a:lnTo>
                  <a:lnTo>
                    <a:pt x="335185" y="641033"/>
                  </a:lnTo>
                  <a:lnTo>
                    <a:pt x="231553" y="657511"/>
                  </a:lnTo>
                  <a:lnTo>
                    <a:pt x="340995" y="434435"/>
                  </a:lnTo>
                  <a:lnTo>
                    <a:pt x="337090" y="431006"/>
                  </a:lnTo>
                  <a:lnTo>
                    <a:pt x="214503" y="651320"/>
                  </a:lnTo>
                  <a:lnTo>
                    <a:pt x="134207" y="603790"/>
                  </a:lnTo>
                  <a:lnTo>
                    <a:pt x="304229" y="381762"/>
                  </a:lnTo>
                  <a:lnTo>
                    <a:pt x="303371" y="380143"/>
                  </a:lnTo>
                  <a:lnTo>
                    <a:pt x="131254" y="578453"/>
                  </a:lnTo>
                  <a:lnTo>
                    <a:pt x="131254" y="443484"/>
                  </a:lnTo>
                  <a:lnTo>
                    <a:pt x="280892" y="325374"/>
                  </a:lnTo>
                  <a:lnTo>
                    <a:pt x="131254" y="427196"/>
                  </a:lnTo>
                  <a:lnTo>
                    <a:pt x="131254" y="334899"/>
                  </a:lnTo>
                  <a:lnTo>
                    <a:pt x="284321" y="258604"/>
                  </a:lnTo>
                  <a:lnTo>
                    <a:pt x="131254" y="325374"/>
                  </a:lnTo>
                  <a:lnTo>
                    <a:pt x="131254" y="234220"/>
                  </a:lnTo>
                  <a:lnTo>
                    <a:pt x="286607" y="198025"/>
                  </a:lnTo>
                  <a:lnTo>
                    <a:pt x="131254" y="225457"/>
                  </a:lnTo>
                  <a:lnTo>
                    <a:pt x="131254" y="138970"/>
                  </a:lnTo>
                  <a:lnTo>
                    <a:pt x="299085" y="150400"/>
                  </a:lnTo>
                  <a:lnTo>
                    <a:pt x="299085" y="130302"/>
                  </a:lnTo>
                  <a:lnTo>
                    <a:pt x="304324" y="130302"/>
                  </a:lnTo>
                  <a:cubicBezTo>
                    <a:pt x="312801" y="130493"/>
                    <a:pt x="330327" y="133160"/>
                    <a:pt x="344138" y="139922"/>
                  </a:cubicBezTo>
                  <a:cubicBezTo>
                    <a:pt x="362712" y="148971"/>
                    <a:pt x="373666" y="156781"/>
                    <a:pt x="382238" y="174117"/>
                  </a:cubicBezTo>
                  <a:cubicBezTo>
                    <a:pt x="386429" y="182594"/>
                    <a:pt x="388906" y="189071"/>
                    <a:pt x="388906" y="197358"/>
                  </a:cubicBezTo>
                  <a:lnTo>
                    <a:pt x="388906" y="278797"/>
                  </a:lnTo>
                  <a:cubicBezTo>
                    <a:pt x="389382" y="288512"/>
                    <a:pt x="395573" y="313849"/>
                    <a:pt x="411575" y="328994"/>
                  </a:cubicBezTo>
                  <a:cubicBezTo>
                    <a:pt x="418624" y="335661"/>
                    <a:pt x="428054" y="341186"/>
                    <a:pt x="434816" y="343948"/>
                  </a:cubicBezTo>
                  <a:lnTo>
                    <a:pt x="434816" y="322612"/>
                  </a:lnTo>
                  <a:lnTo>
                    <a:pt x="454343" y="322612"/>
                  </a:lnTo>
                  <a:cubicBezTo>
                    <a:pt x="455105" y="318707"/>
                    <a:pt x="456152" y="314706"/>
                    <a:pt x="457676" y="309753"/>
                  </a:cubicBezTo>
                  <a:cubicBezTo>
                    <a:pt x="460534" y="300323"/>
                    <a:pt x="464820" y="292513"/>
                    <a:pt x="469392" y="284321"/>
                  </a:cubicBezTo>
                  <a:lnTo>
                    <a:pt x="471964" y="279654"/>
                  </a:lnTo>
                  <a:cubicBezTo>
                    <a:pt x="474155" y="275558"/>
                    <a:pt x="477393" y="270224"/>
                    <a:pt x="480536" y="265271"/>
                  </a:cubicBezTo>
                  <a:cubicBezTo>
                    <a:pt x="475964" y="265176"/>
                    <a:pt x="471107" y="264700"/>
                    <a:pt x="467392" y="263081"/>
                  </a:cubicBezTo>
                  <a:cubicBezTo>
                    <a:pt x="460248" y="260128"/>
                    <a:pt x="455200" y="256318"/>
                    <a:pt x="451961" y="251555"/>
                  </a:cubicBezTo>
                  <a:cubicBezTo>
                    <a:pt x="447199" y="244602"/>
                    <a:pt x="445961" y="237839"/>
                    <a:pt x="447961" y="230219"/>
                  </a:cubicBezTo>
                  <a:lnTo>
                    <a:pt x="449199" y="225457"/>
                  </a:lnTo>
                  <a:lnTo>
                    <a:pt x="454057" y="226600"/>
                  </a:lnTo>
                  <a:cubicBezTo>
                    <a:pt x="456343" y="227076"/>
                    <a:pt x="467963" y="229743"/>
                    <a:pt x="471011" y="230981"/>
                  </a:cubicBezTo>
                  <a:cubicBezTo>
                    <a:pt x="477203" y="232886"/>
                    <a:pt x="483203" y="233839"/>
                    <a:pt x="487109" y="233744"/>
                  </a:cubicBezTo>
                  <a:cubicBezTo>
                    <a:pt x="484442" y="232505"/>
                    <a:pt x="481775" y="231267"/>
                    <a:pt x="478346" y="229838"/>
                  </a:cubicBezTo>
                  <a:cubicBezTo>
                    <a:pt x="472535" y="227457"/>
                    <a:pt x="469392" y="226124"/>
                    <a:pt x="463677" y="224314"/>
                  </a:cubicBezTo>
                  <a:cubicBezTo>
                    <a:pt x="456438" y="222028"/>
                    <a:pt x="452247" y="220980"/>
                    <a:pt x="444627" y="219551"/>
                  </a:cubicBezTo>
                  <a:lnTo>
                    <a:pt x="443484" y="221266"/>
                  </a:lnTo>
                  <a:lnTo>
                    <a:pt x="442436" y="219170"/>
                  </a:lnTo>
                  <a:cubicBezTo>
                    <a:pt x="433007" y="217456"/>
                    <a:pt x="427768" y="216599"/>
                    <a:pt x="417290" y="217075"/>
                  </a:cubicBezTo>
                  <a:lnTo>
                    <a:pt x="416814" y="206788"/>
                  </a:lnTo>
                  <a:cubicBezTo>
                    <a:pt x="426339" y="206312"/>
                    <a:pt x="431959" y="206978"/>
                    <a:pt x="439007" y="208121"/>
                  </a:cubicBezTo>
                  <a:cubicBezTo>
                    <a:pt x="437960" y="205835"/>
                    <a:pt x="436531" y="203073"/>
                    <a:pt x="435197" y="200501"/>
                  </a:cubicBezTo>
                  <a:cubicBezTo>
                    <a:pt x="432530" y="195358"/>
                    <a:pt x="429768" y="190119"/>
                    <a:pt x="428530" y="185642"/>
                  </a:cubicBezTo>
                  <a:cubicBezTo>
                    <a:pt x="427958" y="183356"/>
                    <a:pt x="427292" y="181261"/>
                    <a:pt x="426625" y="179165"/>
                  </a:cubicBezTo>
                  <a:cubicBezTo>
                    <a:pt x="423767" y="169736"/>
                    <a:pt x="421100" y="160782"/>
                    <a:pt x="425291" y="148400"/>
                  </a:cubicBezTo>
                  <a:cubicBezTo>
                    <a:pt x="428339" y="139351"/>
                    <a:pt x="436912" y="133064"/>
                    <a:pt x="450056" y="130302"/>
                  </a:cubicBezTo>
                  <a:cubicBezTo>
                    <a:pt x="457581" y="128683"/>
                    <a:pt x="462629" y="130016"/>
                    <a:pt x="468535" y="131540"/>
                  </a:cubicBezTo>
                  <a:lnTo>
                    <a:pt x="472250" y="132493"/>
                  </a:lnTo>
                  <a:cubicBezTo>
                    <a:pt x="476726" y="133541"/>
                    <a:pt x="480346" y="134588"/>
                    <a:pt x="483965" y="136017"/>
                  </a:cubicBezTo>
                  <a:lnTo>
                    <a:pt x="498539" y="120777"/>
                  </a:lnTo>
                  <a:lnTo>
                    <a:pt x="604457" y="120110"/>
                  </a:lnTo>
                  <a:lnTo>
                    <a:pt x="601980" y="124778"/>
                  </a:lnTo>
                  <a:lnTo>
                    <a:pt x="637604" y="125063"/>
                  </a:lnTo>
                  <a:lnTo>
                    <a:pt x="595313" y="172212"/>
                  </a:lnTo>
                  <a:lnTo>
                    <a:pt x="633508" y="226886"/>
                  </a:lnTo>
                  <a:lnTo>
                    <a:pt x="608076" y="245555"/>
                  </a:lnTo>
                  <a:lnTo>
                    <a:pt x="633127" y="281654"/>
                  </a:lnTo>
                  <a:lnTo>
                    <a:pt x="605123" y="283274"/>
                  </a:lnTo>
                  <a:lnTo>
                    <a:pt x="608743" y="322707"/>
                  </a:lnTo>
                  <a:lnTo>
                    <a:pt x="622745" y="322993"/>
                  </a:lnTo>
                  <a:lnTo>
                    <a:pt x="638842" y="345567"/>
                  </a:lnTo>
                  <a:cubicBezTo>
                    <a:pt x="656177" y="343757"/>
                    <a:pt x="668846" y="339947"/>
                    <a:pt x="676561" y="334042"/>
                  </a:cubicBezTo>
                  <a:cubicBezTo>
                    <a:pt x="690944" y="323088"/>
                    <a:pt x="698278" y="304895"/>
                    <a:pt x="698849" y="278606"/>
                  </a:cubicBezTo>
                  <a:lnTo>
                    <a:pt x="698849" y="197358"/>
                  </a:lnTo>
                  <a:cubicBezTo>
                    <a:pt x="698849" y="186881"/>
                    <a:pt x="700564" y="183356"/>
                    <a:pt x="703517" y="177927"/>
                  </a:cubicBezTo>
                  <a:cubicBezTo>
                    <a:pt x="704088" y="176784"/>
                    <a:pt x="704850" y="175546"/>
                    <a:pt x="705517" y="174117"/>
                  </a:cubicBezTo>
                  <a:cubicBezTo>
                    <a:pt x="714661" y="155639"/>
                    <a:pt x="726281" y="145352"/>
                    <a:pt x="744379" y="139637"/>
                  </a:cubicBezTo>
                  <a:cubicBezTo>
                    <a:pt x="746189" y="139065"/>
                    <a:pt x="748189" y="138398"/>
                    <a:pt x="750284" y="137636"/>
                  </a:cubicBezTo>
                  <a:cubicBezTo>
                    <a:pt x="760857" y="134017"/>
                    <a:pt x="774287" y="129540"/>
                    <a:pt x="784003" y="130397"/>
                  </a:cubicBezTo>
                  <a:lnTo>
                    <a:pt x="788670" y="130778"/>
                  </a:lnTo>
                  <a:lnTo>
                    <a:pt x="788670" y="150400"/>
                  </a:lnTo>
                  <a:lnTo>
                    <a:pt x="956501" y="138970"/>
                  </a:lnTo>
                  <a:lnTo>
                    <a:pt x="956501" y="226124"/>
                  </a:lnTo>
                  <a:lnTo>
                    <a:pt x="801624" y="198215"/>
                  </a:lnTo>
                  <a:lnTo>
                    <a:pt x="956501" y="234315"/>
                  </a:lnTo>
                  <a:lnTo>
                    <a:pt x="956501" y="325469"/>
                  </a:lnTo>
                  <a:lnTo>
                    <a:pt x="803434" y="258699"/>
                  </a:lnTo>
                  <a:lnTo>
                    <a:pt x="956501" y="334994"/>
                  </a:lnTo>
                  <a:lnTo>
                    <a:pt x="956501" y="427292"/>
                  </a:lnTo>
                  <a:lnTo>
                    <a:pt x="806863" y="325469"/>
                  </a:lnTo>
                  <a:lnTo>
                    <a:pt x="956501" y="443579"/>
                  </a:lnTo>
                  <a:lnTo>
                    <a:pt x="956501" y="578549"/>
                  </a:lnTo>
                  <a:lnTo>
                    <a:pt x="784574" y="380429"/>
                  </a:lnTo>
                  <a:lnTo>
                    <a:pt x="783908" y="381667"/>
                  </a:lnTo>
                  <a:lnTo>
                    <a:pt x="953452" y="603885"/>
                  </a:lnTo>
                  <a:lnTo>
                    <a:pt x="873157" y="651415"/>
                  </a:lnTo>
                  <a:lnTo>
                    <a:pt x="750570" y="431101"/>
                  </a:lnTo>
                  <a:lnTo>
                    <a:pt x="746665" y="434531"/>
                  </a:lnTo>
                  <a:lnTo>
                    <a:pt x="853250" y="657701"/>
                  </a:lnTo>
                  <a:lnTo>
                    <a:pt x="748379" y="639318"/>
                  </a:lnTo>
                  <a:lnTo>
                    <a:pt x="700945" y="453962"/>
                  </a:lnTo>
                  <a:lnTo>
                    <a:pt x="695516" y="455676"/>
                  </a:lnTo>
                  <a:lnTo>
                    <a:pt x="733425" y="620459"/>
                  </a:lnTo>
                  <a:lnTo>
                    <a:pt x="640652" y="544259"/>
                  </a:lnTo>
                  <a:lnTo>
                    <a:pt x="631317" y="459486"/>
                  </a:lnTo>
                  <a:lnTo>
                    <a:pt x="628841" y="459486"/>
                  </a:lnTo>
                  <a:lnTo>
                    <a:pt x="617792" y="540163"/>
                  </a:lnTo>
                  <a:lnTo>
                    <a:pt x="750094" y="658368"/>
                  </a:lnTo>
                  <a:lnTo>
                    <a:pt x="725424" y="667131"/>
                  </a:lnTo>
                  <a:lnTo>
                    <a:pt x="777431" y="696278"/>
                  </a:lnTo>
                  <a:lnTo>
                    <a:pt x="870109" y="672656"/>
                  </a:lnTo>
                  <a:lnTo>
                    <a:pt x="886873" y="739426"/>
                  </a:lnTo>
                  <a:lnTo>
                    <a:pt x="857441" y="714661"/>
                  </a:lnTo>
                  <a:lnTo>
                    <a:pt x="821912" y="724376"/>
                  </a:lnTo>
                  <a:lnTo>
                    <a:pt x="877157" y="758381"/>
                  </a:lnTo>
                  <a:lnTo>
                    <a:pt x="838676" y="820388"/>
                  </a:lnTo>
                  <a:lnTo>
                    <a:pt x="839629" y="777621"/>
                  </a:lnTo>
                  <a:lnTo>
                    <a:pt x="805244" y="758190"/>
                  </a:lnTo>
                  <a:lnTo>
                    <a:pt x="800862" y="840010"/>
                  </a:lnTo>
                  <a:lnTo>
                    <a:pt x="732282" y="826961"/>
                  </a:lnTo>
                  <a:lnTo>
                    <a:pt x="764096" y="810197"/>
                  </a:lnTo>
                  <a:lnTo>
                    <a:pt x="765810" y="742474"/>
                  </a:lnTo>
                  <a:lnTo>
                    <a:pt x="722281" y="765905"/>
                  </a:lnTo>
                  <a:lnTo>
                    <a:pt x="719328" y="803720"/>
                  </a:lnTo>
                  <a:lnTo>
                    <a:pt x="680371" y="744474"/>
                  </a:lnTo>
                  <a:lnTo>
                    <a:pt x="729806" y="718947"/>
                  </a:lnTo>
                  <a:lnTo>
                    <a:pt x="659130" y="677799"/>
                  </a:lnTo>
                  <a:lnTo>
                    <a:pt x="652177" y="692468"/>
                  </a:lnTo>
                  <a:lnTo>
                    <a:pt x="620649" y="667036"/>
                  </a:lnTo>
                  <a:cubicBezTo>
                    <a:pt x="614077" y="680847"/>
                    <a:pt x="613505" y="693039"/>
                    <a:pt x="618458" y="708851"/>
                  </a:cubicBezTo>
                  <a:cubicBezTo>
                    <a:pt x="623602" y="725329"/>
                    <a:pt x="637127" y="733997"/>
                    <a:pt x="650177" y="742379"/>
                  </a:cubicBezTo>
                  <a:cubicBezTo>
                    <a:pt x="653701" y="744665"/>
                    <a:pt x="657130" y="746855"/>
                    <a:pt x="660368" y="749141"/>
                  </a:cubicBezTo>
                  <a:lnTo>
                    <a:pt x="664369" y="751999"/>
                  </a:lnTo>
                  <a:lnTo>
                    <a:pt x="645890" y="779907"/>
                  </a:lnTo>
                  <a:cubicBezTo>
                    <a:pt x="652558" y="785717"/>
                    <a:pt x="664464" y="791813"/>
                    <a:pt x="676180" y="797528"/>
                  </a:cubicBezTo>
                  <a:cubicBezTo>
                    <a:pt x="693325" y="805910"/>
                    <a:pt x="707517" y="811340"/>
                    <a:pt x="712851" y="811149"/>
                  </a:cubicBezTo>
                  <a:lnTo>
                    <a:pt x="715423" y="811149"/>
                  </a:lnTo>
                  <a:cubicBezTo>
                    <a:pt x="715423" y="811149"/>
                    <a:pt x="761810" y="869156"/>
                    <a:pt x="761810" y="869156"/>
                  </a:cubicBezTo>
                  <a:lnTo>
                    <a:pt x="679323" y="935736"/>
                  </a:lnTo>
                  <a:lnTo>
                    <a:pt x="681133" y="892683"/>
                  </a:lnTo>
                  <a:cubicBezTo>
                    <a:pt x="665893" y="888397"/>
                    <a:pt x="647224" y="874967"/>
                    <a:pt x="629031" y="855155"/>
                  </a:cubicBezTo>
                  <a:cubicBezTo>
                    <a:pt x="618077" y="843153"/>
                    <a:pt x="610648" y="829913"/>
                    <a:pt x="605219" y="819722"/>
                  </a:cubicBezTo>
                  <a:lnTo>
                    <a:pt x="593884" y="825532"/>
                  </a:lnTo>
                  <a:cubicBezTo>
                    <a:pt x="599789" y="836486"/>
                    <a:pt x="613410" y="861251"/>
                    <a:pt x="622268" y="868109"/>
                  </a:cubicBezTo>
                  <a:cubicBezTo>
                    <a:pt x="632841" y="876490"/>
                    <a:pt x="659987" y="904208"/>
                    <a:pt x="661130" y="905351"/>
                  </a:cubicBezTo>
                  <a:lnTo>
                    <a:pt x="669703" y="914114"/>
                  </a:lnTo>
                  <a:lnTo>
                    <a:pt x="650367" y="914114"/>
                  </a:lnTo>
                  <a:cubicBezTo>
                    <a:pt x="633032" y="913924"/>
                    <a:pt x="616649" y="913829"/>
                    <a:pt x="597789" y="921449"/>
                  </a:cubicBezTo>
                  <a:cubicBezTo>
                    <a:pt x="584645" y="926783"/>
                    <a:pt x="577406" y="929735"/>
                    <a:pt x="568071" y="939165"/>
                  </a:cubicBezTo>
                  <a:cubicBezTo>
                    <a:pt x="556641" y="950595"/>
                    <a:pt x="551783" y="964883"/>
                    <a:pt x="548735" y="976027"/>
                  </a:cubicBezTo>
                  <a:lnTo>
                    <a:pt x="543782" y="994505"/>
                  </a:lnTo>
                  <a:close/>
                  <a:moveTo>
                    <a:pt x="452247" y="903161"/>
                  </a:moveTo>
                  <a:cubicBezTo>
                    <a:pt x="465773" y="903161"/>
                    <a:pt x="478631" y="904208"/>
                    <a:pt x="494252" y="910685"/>
                  </a:cubicBezTo>
                  <a:cubicBezTo>
                    <a:pt x="497205" y="911924"/>
                    <a:pt x="499967" y="912876"/>
                    <a:pt x="502634" y="913638"/>
                  </a:cubicBezTo>
                  <a:cubicBezTo>
                    <a:pt x="511874" y="916686"/>
                    <a:pt x="519875" y="919353"/>
                    <a:pt x="528161" y="932307"/>
                  </a:cubicBezTo>
                  <a:cubicBezTo>
                    <a:pt x="528257" y="932498"/>
                    <a:pt x="537401" y="947357"/>
                    <a:pt x="543687" y="959739"/>
                  </a:cubicBezTo>
                  <a:cubicBezTo>
                    <a:pt x="547307" y="950309"/>
                    <a:pt x="552641" y="940308"/>
                    <a:pt x="561499" y="931450"/>
                  </a:cubicBezTo>
                  <a:cubicBezTo>
                    <a:pt x="572357" y="920591"/>
                    <a:pt x="581216" y="916972"/>
                    <a:pt x="594646" y="911543"/>
                  </a:cubicBezTo>
                  <a:cubicBezTo>
                    <a:pt x="613315" y="904018"/>
                    <a:pt x="629793" y="903351"/>
                    <a:pt x="645795" y="903351"/>
                  </a:cubicBezTo>
                  <a:cubicBezTo>
                    <a:pt x="636746" y="894302"/>
                    <a:pt x="623126" y="880967"/>
                    <a:pt x="616649" y="875824"/>
                  </a:cubicBezTo>
                  <a:cubicBezTo>
                    <a:pt x="606838" y="868109"/>
                    <a:pt x="594265" y="846106"/>
                    <a:pt x="584454" y="827818"/>
                  </a:cubicBezTo>
                  <a:lnTo>
                    <a:pt x="580644" y="820865"/>
                  </a:lnTo>
                  <a:lnTo>
                    <a:pt x="610362" y="805625"/>
                  </a:lnTo>
                  <a:lnTo>
                    <a:pt x="614077" y="812483"/>
                  </a:lnTo>
                  <a:cubicBezTo>
                    <a:pt x="619411" y="822388"/>
                    <a:pt x="626650" y="836009"/>
                    <a:pt x="637508" y="847820"/>
                  </a:cubicBezTo>
                  <a:cubicBezTo>
                    <a:pt x="655701" y="867632"/>
                    <a:pt x="674656" y="880872"/>
                    <a:pt x="688181" y="883158"/>
                  </a:cubicBezTo>
                  <a:lnTo>
                    <a:pt x="692658" y="883920"/>
                  </a:lnTo>
                  <a:lnTo>
                    <a:pt x="691420" y="913067"/>
                  </a:lnTo>
                  <a:lnTo>
                    <a:pt x="748189" y="867251"/>
                  </a:lnTo>
                  <a:lnTo>
                    <a:pt x="711137" y="820960"/>
                  </a:lnTo>
                  <a:cubicBezTo>
                    <a:pt x="700850" y="819722"/>
                    <a:pt x="682847" y="811530"/>
                    <a:pt x="672465" y="806482"/>
                  </a:cubicBezTo>
                  <a:cubicBezTo>
                    <a:pt x="657320" y="799052"/>
                    <a:pt x="643128" y="791813"/>
                    <a:pt x="636175" y="783622"/>
                  </a:cubicBezTo>
                  <a:lnTo>
                    <a:pt x="633698" y="780669"/>
                  </a:lnTo>
                  <a:lnTo>
                    <a:pt x="651034" y="754475"/>
                  </a:lnTo>
                  <a:cubicBezTo>
                    <a:pt x="649129" y="753237"/>
                    <a:pt x="647224" y="751999"/>
                    <a:pt x="645319" y="750761"/>
                  </a:cubicBezTo>
                  <a:cubicBezTo>
                    <a:pt x="631412" y="741807"/>
                    <a:pt x="615601" y="731711"/>
                    <a:pt x="609410" y="711613"/>
                  </a:cubicBezTo>
                  <a:cubicBezTo>
                    <a:pt x="603028" y="691039"/>
                    <a:pt x="604742" y="675037"/>
                    <a:pt x="615315" y="656273"/>
                  </a:cubicBezTo>
                  <a:lnTo>
                    <a:pt x="618268" y="651034"/>
                  </a:lnTo>
                  <a:lnTo>
                    <a:pt x="649224" y="675989"/>
                  </a:lnTo>
                  <a:lnTo>
                    <a:pt x="655320" y="662940"/>
                  </a:lnTo>
                  <a:lnTo>
                    <a:pt x="751904" y="719138"/>
                  </a:lnTo>
                  <a:lnTo>
                    <a:pt x="695992" y="747998"/>
                  </a:lnTo>
                  <a:lnTo>
                    <a:pt x="712184" y="772668"/>
                  </a:lnTo>
                  <a:lnTo>
                    <a:pt x="713232" y="759143"/>
                  </a:lnTo>
                  <a:lnTo>
                    <a:pt x="777240" y="724662"/>
                  </a:lnTo>
                  <a:lnTo>
                    <a:pt x="774859" y="816102"/>
                  </a:lnTo>
                  <a:lnTo>
                    <a:pt x="763715" y="821912"/>
                  </a:lnTo>
                  <a:lnTo>
                    <a:pt x="791813" y="827246"/>
                  </a:lnTo>
                  <a:lnTo>
                    <a:pt x="796481" y="740664"/>
                  </a:lnTo>
                  <a:lnTo>
                    <a:pt x="850678" y="771239"/>
                  </a:lnTo>
                  <a:lnTo>
                    <a:pt x="850392" y="782479"/>
                  </a:lnTo>
                  <a:lnTo>
                    <a:pt x="863537" y="761238"/>
                  </a:lnTo>
                  <a:lnTo>
                    <a:pt x="796862" y="720281"/>
                  </a:lnTo>
                  <a:lnTo>
                    <a:pt x="860489" y="702850"/>
                  </a:lnTo>
                  <a:lnTo>
                    <a:pt x="869728" y="710660"/>
                  </a:lnTo>
                  <a:lnTo>
                    <a:pt x="863251" y="684752"/>
                  </a:lnTo>
                  <a:lnTo>
                    <a:pt x="776573" y="706850"/>
                  </a:lnTo>
                  <a:lnTo>
                    <a:pt x="701135" y="664655"/>
                  </a:lnTo>
                  <a:lnTo>
                    <a:pt x="730853" y="654177"/>
                  </a:lnTo>
                  <a:lnTo>
                    <a:pt x="607409" y="543878"/>
                  </a:lnTo>
                  <a:lnTo>
                    <a:pt x="620459" y="448913"/>
                  </a:lnTo>
                  <a:lnTo>
                    <a:pt x="641128" y="448913"/>
                  </a:lnTo>
                  <a:lnTo>
                    <a:pt x="651034" y="538734"/>
                  </a:lnTo>
                  <a:lnTo>
                    <a:pt x="717233" y="593122"/>
                  </a:lnTo>
                  <a:lnTo>
                    <a:pt x="683990" y="448532"/>
                  </a:lnTo>
                  <a:lnTo>
                    <a:pt x="708851" y="440817"/>
                  </a:lnTo>
                  <a:lnTo>
                    <a:pt x="757333" y="630174"/>
                  </a:lnTo>
                  <a:lnTo>
                    <a:pt x="836009" y="643985"/>
                  </a:lnTo>
                  <a:lnTo>
                    <a:pt x="734663" y="431768"/>
                  </a:lnTo>
                  <a:lnTo>
                    <a:pt x="753999" y="414814"/>
                  </a:lnTo>
                  <a:lnTo>
                    <a:pt x="877634" y="637032"/>
                  </a:lnTo>
                  <a:lnTo>
                    <a:pt x="938879" y="600837"/>
                  </a:lnTo>
                  <a:lnTo>
                    <a:pt x="772382" y="382715"/>
                  </a:lnTo>
                  <a:lnTo>
                    <a:pt x="782955" y="362236"/>
                  </a:lnTo>
                  <a:lnTo>
                    <a:pt x="946785" y="551021"/>
                  </a:lnTo>
                  <a:lnTo>
                    <a:pt x="946785" y="448532"/>
                  </a:lnTo>
                  <a:lnTo>
                    <a:pt x="791051" y="325565"/>
                  </a:lnTo>
                  <a:lnTo>
                    <a:pt x="791051" y="301752"/>
                  </a:lnTo>
                  <a:lnTo>
                    <a:pt x="946785" y="407765"/>
                  </a:lnTo>
                  <a:lnTo>
                    <a:pt x="946785" y="341281"/>
                  </a:lnTo>
                  <a:lnTo>
                    <a:pt x="791051" y="263747"/>
                  </a:lnTo>
                  <a:lnTo>
                    <a:pt x="791051" y="241840"/>
                  </a:lnTo>
                  <a:lnTo>
                    <a:pt x="946785" y="309753"/>
                  </a:lnTo>
                  <a:lnTo>
                    <a:pt x="946785" y="242411"/>
                  </a:lnTo>
                  <a:lnTo>
                    <a:pt x="791051" y="206121"/>
                  </a:lnTo>
                  <a:lnTo>
                    <a:pt x="791051" y="185738"/>
                  </a:lnTo>
                  <a:lnTo>
                    <a:pt x="946785" y="213836"/>
                  </a:lnTo>
                  <a:lnTo>
                    <a:pt x="946785" y="149924"/>
                  </a:lnTo>
                  <a:lnTo>
                    <a:pt x="778955" y="161354"/>
                  </a:lnTo>
                  <a:lnTo>
                    <a:pt x="778955" y="140684"/>
                  </a:lnTo>
                  <a:cubicBezTo>
                    <a:pt x="771335" y="141446"/>
                    <a:pt x="761619" y="144780"/>
                    <a:pt x="754094" y="147352"/>
                  </a:cubicBezTo>
                  <a:cubicBezTo>
                    <a:pt x="751904" y="148114"/>
                    <a:pt x="749903" y="148781"/>
                    <a:pt x="747998" y="149352"/>
                  </a:cubicBezTo>
                  <a:cubicBezTo>
                    <a:pt x="732568" y="154210"/>
                    <a:pt x="723138" y="162687"/>
                    <a:pt x="715328" y="178594"/>
                  </a:cubicBezTo>
                  <a:cubicBezTo>
                    <a:pt x="714566" y="180213"/>
                    <a:pt x="713804" y="181642"/>
                    <a:pt x="713042" y="182880"/>
                  </a:cubicBezTo>
                  <a:cubicBezTo>
                    <a:pt x="710660" y="187071"/>
                    <a:pt x="709613" y="189071"/>
                    <a:pt x="709613" y="197358"/>
                  </a:cubicBezTo>
                  <a:lnTo>
                    <a:pt x="709613" y="278797"/>
                  </a:lnTo>
                  <a:cubicBezTo>
                    <a:pt x="708946" y="308515"/>
                    <a:pt x="700373" y="329184"/>
                    <a:pt x="683324" y="342233"/>
                  </a:cubicBezTo>
                  <a:cubicBezTo>
                    <a:pt x="673799" y="349472"/>
                    <a:pt x="658749" y="354140"/>
                    <a:pt x="638461" y="355949"/>
                  </a:cubicBezTo>
                  <a:lnTo>
                    <a:pt x="634460" y="356330"/>
                  </a:lnTo>
                  <a:lnTo>
                    <a:pt x="617982" y="333185"/>
                  </a:lnTo>
                  <a:lnTo>
                    <a:pt x="599980" y="332899"/>
                  </a:lnTo>
                  <a:lnTo>
                    <a:pt x="594551" y="273653"/>
                  </a:lnTo>
                  <a:lnTo>
                    <a:pt x="614839" y="272510"/>
                  </a:lnTo>
                  <a:lnTo>
                    <a:pt x="594551" y="243269"/>
                  </a:lnTo>
                  <a:lnTo>
                    <a:pt x="619982" y="224695"/>
                  </a:lnTo>
                  <a:lnTo>
                    <a:pt x="582835" y="171545"/>
                  </a:lnTo>
                  <a:lnTo>
                    <a:pt x="595122" y="157829"/>
                  </a:lnTo>
                  <a:lnTo>
                    <a:pt x="536448" y="191834"/>
                  </a:lnTo>
                  <a:cubicBezTo>
                    <a:pt x="540258" y="200311"/>
                    <a:pt x="542354" y="207645"/>
                    <a:pt x="543878" y="218123"/>
                  </a:cubicBezTo>
                  <a:cubicBezTo>
                    <a:pt x="546068" y="232124"/>
                    <a:pt x="545306" y="243554"/>
                    <a:pt x="534829" y="254032"/>
                  </a:cubicBezTo>
                  <a:cubicBezTo>
                    <a:pt x="529019" y="259842"/>
                    <a:pt x="523875" y="262604"/>
                    <a:pt x="515874" y="264033"/>
                  </a:cubicBezTo>
                  <a:cubicBezTo>
                    <a:pt x="508445" y="265367"/>
                    <a:pt x="497967" y="265462"/>
                    <a:pt x="493014" y="265557"/>
                  </a:cubicBezTo>
                  <a:cubicBezTo>
                    <a:pt x="489204" y="271177"/>
                    <a:pt x="484251" y="279178"/>
                    <a:pt x="481203" y="284702"/>
                  </a:cubicBezTo>
                  <a:lnTo>
                    <a:pt x="478536" y="289465"/>
                  </a:lnTo>
                  <a:cubicBezTo>
                    <a:pt x="474250" y="297180"/>
                    <a:pt x="470154" y="304514"/>
                    <a:pt x="467678" y="312896"/>
                  </a:cubicBezTo>
                  <a:cubicBezTo>
                    <a:pt x="465773" y="319088"/>
                    <a:pt x="464725" y="323660"/>
                    <a:pt x="463963" y="328708"/>
                  </a:cubicBezTo>
                  <a:lnTo>
                    <a:pt x="463296" y="333185"/>
                  </a:lnTo>
                  <a:lnTo>
                    <a:pt x="445294" y="333185"/>
                  </a:lnTo>
                  <a:cubicBezTo>
                    <a:pt x="445294" y="333185"/>
                    <a:pt x="445294" y="357092"/>
                    <a:pt x="445294" y="357092"/>
                  </a:cubicBezTo>
                  <a:lnTo>
                    <a:pt x="439388" y="356140"/>
                  </a:lnTo>
                  <a:cubicBezTo>
                    <a:pt x="431292" y="354806"/>
                    <a:pt x="415481" y="346710"/>
                    <a:pt x="404813" y="336614"/>
                  </a:cubicBezTo>
                  <a:cubicBezTo>
                    <a:pt x="387191" y="319945"/>
                    <a:pt x="379571" y="292608"/>
                    <a:pt x="378905" y="279178"/>
                  </a:cubicBezTo>
                  <a:lnTo>
                    <a:pt x="378905" y="197549"/>
                  </a:lnTo>
                  <a:cubicBezTo>
                    <a:pt x="378905" y="191262"/>
                    <a:pt x="377000" y="186309"/>
                    <a:pt x="373285" y="178784"/>
                  </a:cubicBezTo>
                  <a:cubicBezTo>
                    <a:pt x="365950" y="163925"/>
                    <a:pt x="356997" y="157639"/>
                    <a:pt x="339852" y="149352"/>
                  </a:cubicBezTo>
                  <a:cubicBezTo>
                    <a:pt x="330041" y="144590"/>
                    <a:pt x="317754" y="142113"/>
                    <a:pt x="309563" y="141256"/>
                  </a:cubicBezTo>
                  <a:lnTo>
                    <a:pt x="309563" y="161639"/>
                  </a:lnTo>
                  <a:lnTo>
                    <a:pt x="141732" y="150209"/>
                  </a:lnTo>
                  <a:lnTo>
                    <a:pt x="141732" y="213455"/>
                  </a:lnTo>
                  <a:lnTo>
                    <a:pt x="297466" y="186023"/>
                  </a:lnTo>
                  <a:lnTo>
                    <a:pt x="297466" y="206407"/>
                  </a:lnTo>
                  <a:lnTo>
                    <a:pt x="141732" y="242697"/>
                  </a:lnTo>
                  <a:lnTo>
                    <a:pt x="141732" y="310039"/>
                  </a:lnTo>
                  <a:lnTo>
                    <a:pt x="297466" y="242126"/>
                  </a:lnTo>
                  <a:lnTo>
                    <a:pt x="297466" y="264033"/>
                  </a:lnTo>
                  <a:lnTo>
                    <a:pt x="141732" y="341567"/>
                  </a:lnTo>
                  <a:lnTo>
                    <a:pt x="141732" y="408051"/>
                  </a:lnTo>
                  <a:lnTo>
                    <a:pt x="297466" y="302038"/>
                  </a:lnTo>
                  <a:lnTo>
                    <a:pt x="297466" y="325850"/>
                  </a:lnTo>
                  <a:lnTo>
                    <a:pt x="141732" y="448818"/>
                  </a:lnTo>
                  <a:lnTo>
                    <a:pt x="141732" y="551307"/>
                  </a:lnTo>
                  <a:lnTo>
                    <a:pt x="305372" y="362807"/>
                  </a:lnTo>
                  <a:lnTo>
                    <a:pt x="316802" y="383000"/>
                  </a:lnTo>
                  <a:lnTo>
                    <a:pt x="149733" y="601218"/>
                  </a:lnTo>
                  <a:lnTo>
                    <a:pt x="210979" y="637413"/>
                  </a:lnTo>
                  <a:lnTo>
                    <a:pt x="334613" y="415195"/>
                  </a:lnTo>
                  <a:lnTo>
                    <a:pt x="353949" y="432149"/>
                  </a:lnTo>
                  <a:lnTo>
                    <a:pt x="249746" y="644462"/>
                  </a:lnTo>
                  <a:lnTo>
                    <a:pt x="327279" y="632174"/>
                  </a:lnTo>
                  <a:lnTo>
                    <a:pt x="379762" y="441484"/>
                  </a:lnTo>
                  <a:lnTo>
                    <a:pt x="405003" y="447961"/>
                  </a:lnTo>
                  <a:lnTo>
                    <a:pt x="371380" y="593122"/>
                  </a:lnTo>
                  <a:lnTo>
                    <a:pt x="435483" y="539020"/>
                  </a:lnTo>
                  <a:lnTo>
                    <a:pt x="445675" y="449390"/>
                  </a:lnTo>
                  <a:lnTo>
                    <a:pt x="466344" y="449390"/>
                  </a:lnTo>
                  <a:lnTo>
                    <a:pt x="479012" y="544925"/>
                  </a:lnTo>
                  <a:lnTo>
                    <a:pt x="357569" y="654558"/>
                  </a:lnTo>
                  <a:lnTo>
                    <a:pt x="387477" y="665131"/>
                  </a:lnTo>
                  <a:lnTo>
                    <a:pt x="312039" y="707327"/>
                  </a:lnTo>
                  <a:lnTo>
                    <a:pt x="225362" y="685229"/>
                  </a:lnTo>
                  <a:lnTo>
                    <a:pt x="218885" y="711137"/>
                  </a:lnTo>
                  <a:lnTo>
                    <a:pt x="228124" y="703326"/>
                  </a:lnTo>
                  <a:lnTo>
                    <a:pt x="291751" y="720757"/>
                  </a:lnTo>
                  <a:lnTo>
                    <a:pt x="225076" y="761714"/>
                  </a:lnTo>
                  <a:lnTo>
                    <a:pt x="238220" y="782955"/>
                  </a:lnTo>
                  <a:lnTo>
                    <a:pt x="237935" y="771715"/>
                  </a:lnTo>
                  <a:lnTo>
                    <a:pt x="292132" y="741140"/>
                  </a:lnTo>
                  <a:lnTo>
                    <a:pt x="296799" y="827723"/>
                  </a:lnTo>
                  <a:lnTo>
                    <a:pt x="324898" y="822388"/>
                  </a:lnTo>
                  <a:lnTo>
                    <a:pt x="313754" y="816578"/>
                  </a:lnTo>
                  <a:lnTo>
                    <a:pt x="311372" y="725138"/>
                  </a:lnTo>
                  <a:lnTo>
                    <a:pt x="375380" y="759619"/>
                  </a:lnTo>
                  <a:lnTo>
                    <a:pt x="376428" y="773144"/>
                  </a:lnTo>
                  <a:lnTo>
                    <a:pt x="392621" y="748475"/>
                  </a:lnTo>
                  <a:lnTo>
                    <a:pt x="336709" y="719614"/>
                  </a:lnTo>
                  <a:lnTo>
                    <a:pt x="433388" y="663321"/>
                  </a:lnTo>
                  <a:lnTo>
                    <a:pt x="439388" y="676370"/>
                  </a:lnTo>
                  <a:lnTo>
                    <a:pt x="471392" y="650653"/>
                  </a:lnTo>
                  <a:lnTo>
                    <a:pt x="473774" y="657511"/>
                  </a:lnTo>
                  <a:cubicBezTo>
                    <a:pt x="479870" y="674942"/>
                    <a:pt x="485680" y="691229"/>
                    <a:pt x="479108" y="711994"/>
                  </a:cubicBezTo>
                  <a:cubicBezTo>
                    <a:pt x="473107" y="731044"/>
                    <a:pt x="454819" y="743045"/>
                    <a:pt x="442627" y="751046"/>
                  </a:cubicBezTo>
                  <a:cubicBezTo>
                    <a:pt x="440722" y="752285"/>
                    <a:pt x="438912" y="753523"/>
                    <a:pt x="437388" y="754571"/>
                  </a:cubicBezTo>
                  <a:lnTo>
                    <a:pt x="454724" y="780860"/>
                  </a:lnTo>
                  <a:lnTo>
                    <a:pt x="452438" y="783812"/>
                  </a:lnTo>
                  <a:cubicBezTo>
                    <a:pt x="445389" y="792766"/>
                    <a:pt x="433102" y="798671"/>
                    <a:pt x="420148" y="804958"/>
                  </a:cubicBezTo>
                  <a:lnTo>
                    <a:pt x="413575" y="808101"/>
                  </a:lnTo>
                  <a:cubicBezTo>
                    <a:pt x="400336" y="814578"/>
                    <a:pt x="388811" y="820293"/>
                    <a:pt x="377381" y="821341"/>
                  </a:cubicBezTo>
                  <a:lnTo>
                    <a:pt x="340328" y="867632"/>
                  </a:lnTo>
                  <a:lnTo>
                    <a:pt x="397193" y="913448"/>
                  </a:lnTo>
                  <a:lnTo>
                    <a:pt x="395954" y="884111"/>
                  </a:lnTo>
                  <a:lnTo>
                    <a:pt x="400622" y="883539"/>
                  </a:lnTo>
                  <a:cubicBezTo>
                    <a:pt x="406622" y="882777"/>
                    <a:pt x="434150" y="866775"/>
                    <a:pt x="451104" y="848201"/>
                  </a:cubicBezTo>
                  <a:cubicBezTo>
                    <a:pt x="459772" y="838772"/>
                    <a:pt x="465106" y="829247"/>
                    <a:pt x="470249" y="820103"/>
                  </a:cubicBezTo>
                  <a:cubicBezTo>
                    <a:pt x="472154" y="816769"/>
                    <a:pt x="473964" y="813435"/>
                    <a:pt x="475964" y="810197"/>
                  </a:cubicBezTo>
                  <a:lnTo>
                    <a:pt x="478441" y="806101"/>
                  </a:lnTo>
                  <a:lnTo>
                    <a:pt x="507492" y="820960"/>
                  </a:lnTo>
                  <a:lnTo>
                    <a:pt x="505587" y="825341"/>
                  </a:lnTo>
                  <a:cubicBezTo>
                    <a:pt x="499396" y="839915"/>
                    <a:pt x="488347" y="856774"/>
                    <a:pt x="472631" y="875443"/>
                  </a:cubicBezTo>
                  <a:cubicBezTo>
                    <a:pt x="464630" y="884873"/>
                    <a:pt x="452914" y="895922"/>
                    <a:pt x="444341" y="903542"/>
                  </a:cubicBezTo>
                  <a:cubicBezTo>
                    <a:pt x="446913" y="903542"/>
                    <a:pt x="449485" y="903542"/>
                    <a:pt x="451961" y="903542"/>
                  </a:cubicBezTo>
                  <a:close/>
                  <a:moveTo>
                    <a:pt x="492728" y="254889"/>
                  </a:moveTo>
                  <a:cubicBezTo>
                    <a:pt x="497205" y="254889"/>
                    <a:pt x="507397" y="254794"/>
                    <a:pt x="514255" y="253556"/>
                  </a:cubicBezTo>
                  <a:cubicBezTo>
                    <a:pt x="520160" y="252508"/>
                    <a:pt x="523304" y="250793"/>
                    <a:pt x="527685" y="246412"/>
                  </a:cubicBezTo>
                  <a:cubicBezTo>
                    <a:pt x="535115" y="238982"/>
                    <a:pt x="535591" y="230886"/>
                    <a:pt x="533781" y="219361"/>
                  </a:cubicBezTo>
                  <a:cubicBezTo>
                    <a:pt x="531876" y="206978"/>
                    <a:pt x="529495" y="199835"/>
                    <a:pt x="523589" y="188690"/>
                  </a:cubicBezTo>
                  <a:cubicBezTo>
                    <a:pt x="519208" y="180499"/>
                    <a:pt x="516065" y="176213"/>
                    <a:pt x="509969" y="169259"/>
                  </a:cubicBezTo>
                  <a:cubicBezTo>
                    <a:pt x="501301" y="159163"/>
                    <a:pt x="495872" y="155353"/>
                    <a:pt x="483965" y="146876"/>
                  </a:cubicBezTo>
                  <a:lnTo>
                    <a:pt x="483203" y="146304"/>
                  </a:lnTo>
                  <a:cubicBezTo>
                    <a:pt x="479108" y="144494"/>
                    <a:pt x="475488" y="143351"/>
                    <a:pt x="470440" y="142113"/>
                  </a:cubicBezTo>
                  <a:lnTo>
                    <a:pt x="466439" y="141161"/>
                  </a:lnTo>
                  <a:cubicBezTo>
                    <a:pt x="461200" y="139827"/>
                    <a:pt x="457772" y="138970"/>
                    <a:pt x="452533" y="140018"/>
                  </a:cubicBezTo>
                  <a:cubicBezTo>
                    <a:pt x="445961" y="141446"/>
                    <a:pt x="437674" y="144494"/>
                    <a:pt x="435388" y="151352"/>
                  </a:cubicBezTo>
                  <a:cubicBezTo>
                    <a:pt x="432245" y="160592"/>
                    <a:pt x="434150" y="166973"/>
                    <a:pt x="436817" y="175831"/>
                  </a:cubicBezTo>
                  <a:cubicBezTo>
                    <a:pt x="437483" y="178022"/>
                    <a:pt x="438150" y="180213"/>
                    <a:pt x="438817" y="182594"/>
                  </a:cubicBezTo>
                  <a:cubicBezTo>
                    <a:pt x="439674" y="185928"/>
                    <a:pt x="442150" y="190691"/>
                    <a:pt x="444627" y="195263"/>
                  </a:cubicBezTo>
                  <a:cubicBezTo>
                    <a:pt x="445294" y="196406"/>
                    <a:pt x="445865" y="197644"/>
                    <a:pt x="446437" y="198787"/>
                  </a:cubicBezTo>
                  <a:cubicBezTo>
                    <a:pt x="449771" y="194119"/>
                    <a:pt x="452247" y="191167"/>
                    <a:pt x="459296" y="183928"/>
                  </a:cubicBezTo>
                  <a:cubicBezTo>
                    <a:pt x="461296" y="181832"/>
                    <a:pt x="463772" y="179832"/>
                    <a:pt x="468059" y="179451"/>
                  </a:cubicBezTo>
                  <a:cubicBezTo>
                    <a:pt x="475583" y="178689"/>
                    <a:pt x="480632" y="186404"/>
                    <a:pt x="481203" y="187262"/>
                  </a:cubicBezTo>
                  <a:cubicBezTo>
                    <a:pt x="483584" y="190976"/>
                    <a:pt x="484537" y="193167"/>
                    <a:pt x="485775" y="195739"/>
                  </a:cubicBezTo>
                  <a:cubicBezTo>
                    <a:pt x="486442" y="197168"/>
                    <a:pt x="487109" y="198596"/>
                    <a:pt x="488156" y="200597"/>
                  </a:cubicBezTo>
                  <a:cubicBezTo>
                    <a:pt x="489871" y="203740"/>
                    <a:pt x="491204" y="206216"/>
                    <a:pt x="492443" y="208502"/>
                  </a:cubicBezTo>
                  <a:cubicBezTo>
                    <a:pt x="494443" y="212122"/>
                    <a:pt x="496157" y="215265"/>
                    <a:pt x="498443" y="219932"/>
                  </a:cubicBezTo>
                  <a:cubicBezTo>
                    <a:pt x="498920" y="220885"/>
                    <a:pt x="499396" y="221647"/>
                    <a:pt x="499872" y="222409"/>
                  </a:cubicBezTo>
                  <a:cubicBezTo>
                    <a:pt x="501110" y="224314"/>
                    <a:pt x="502730" y="226790"/>
                    <a:pt x="503015" y="230505"/>
                  </a:cubicBezTo>
                  <a:cubicBezTo>
                    <a:pt x="503396" y="234506"/>
                    <a:pt x="501968" y="238030"/>
                    <a:pt x="499110" y="240411"/>
                  </a:cubicBezTo>
                  <a:cubicBezTo>
                    <a:pt x="491014" y="246888"/>
                    <a:pt x="473297" y="242030"/>
                    <a:pt x="468059" y="240411"/>
                  </a:cubicBezTo>
                  <a:cubicBezTo>
                    <a:pt x="466725" y="239840"/>
                    <a:pt x="462439" y="238792"/>
                    <a:pt x="457867" y="237649"/>
                  </a:cubicBezTo>
                  <a:cubicBezTo>
                    <a:pt x="458057" y="240316"/>
                    <a:pt x="459105" y="242792"/>
                    <a:pt x="460915" y="245555"/>
                  </a:cubicBezTo>
                  <a:cubicBezTo>
                    <a:pt x="463010" y="248603"/>
                    <a:pt x="466535" y="251174"/>
                    <a:pt x="471773" y="253365"/>
                  </a:cubicBezTo>
                  <a:cubicBezTo>
                    <a:pt x="475202" y="254794"/>
                    <a:pt x="481775" y="254794"/>
                    <a:pt x="486442" y="254794"/>
                  </a:cubicBezTo>
                  <a:cubicBezTo>
                    <a:pt x="487966" y="254794"/>
                    <a:pt x="489395" y="254794"/>
                    <a:pt x="490728" y="254794"/>
                  </a:cubicBezTo>
                  <a:lnTo>
                    <a:pt x="492728" y="254794"/>
                  </a:lnTo>
                  <a:close/>
                  <a:moveTo>
                    <a:pt x="451485" y="209931"/>
                  </a:moveTo>
                  <a:cubicBezTo>
                    <a:pt x="457010" y="211074"/>
                    <a:pt x="461200" y="212217"/>
                    <a:pt x="467392" y="214122"/>
                  </a:cubicBezTo>
                  <a:cubicBezTo>
                    <a:pt x="473583" y="216122"/>
                    <a:pt x="477012" y="217551"/>
                    <a:pt x="482822" y="219932"/>
                  </a:cubicBezTo>
                  <a:cubicBezTo>
                    <a:pt x="484823" y="220790"/>
                    <a:pt x="486537" y="221552"/>
                    <a:pt x="488156" y="222314"/>
                  </a:cubicBezTo>
                  <a:cubicBezTo>
                    <a:pt x="486442" y="218885"/>
                    <a:pt x="485013" y="216313"/>
                    <a:pt x="483489" y="213455"/>
                  </a:cubicBezTo>
                  <a:cubicBezTo>
                    <a:pt x="482251" y="211169"/>
                    <a:pt x="480822" y="208693"/>
                    <a:pt x="479108" y="205454"/>
                  </a:cubicBezTo>
                  <a:cubicBezTo>
                    <a:pt x="477965" y="203264"/>
                    <a:pt x="477203" y="201644"/>
                    <a:pt x="476441" y="200120"/>
                  </a:cubicBezTo>
                  <a:cubicBezTo>
                    <a:pt x="475393" y="197930"/>
                    <a:pt x="474536" y="196025"/>
                    <a:pt x="472535" y="192786"/>
                  </a:cubicBezTo>
                  <a:cubicBezTo>
                    <a:pt x="471583" y="191262"/>
                    <a:pt x="469678" y="189738"/>
                    <a:pt x="469011" y="189738"/>
                  </a:cubicBezTo>
                  <a:cubicBezTo>
                    <a:pt x="468344" y="189738"/>
                    <a:pt x="468059" y="189738"/>
                    <a:pt x="466820" y="191167"/>
                  </a:cubicBezTo>
                  <a:cubicBezTo>
                    <a:pt x="458153" y="200216"/>
                    <a:pt x="457010" y="201835"/>
                    <a:pt x="451485" y="210026"/>
                  </a:cubicBezTo>
                  <a:close/>
                  <a:moveTo>
                    <a:pt x="519970" y="162878"/>
                  </a:moveTo>
                  <a:lnTo>
                    <a:pt x="533400" y="181451"/>
                  </a:lnTo>
                  <a:lnTo>
                    <a:pt x="563785" y="163830"/>
                  </a:lnTo>
                  <a:lnTo>
                    <a:pt x="519875" y="162973"/>
                  </a:lnTo>
                  <a:close/>
                  <a:moveTo>
                    <a:pt x="508159" y="152305"/>
                  </a:moveTo>
                  <a:lnTo>
                    <a:pt x="598265" y="154115"/>
                  </a:lnTo>
                  <a:lnTo>
                    <a:pt x="615506" y="134874"/>
                  </a:lnTo>
                  <a:lnTo>
                    <a:pt x="585978" y="134588"/>
                  </a:lnTo>
                  <a:lnTo>
                    <a:pt x="588264" y="130112"/>
                  </a:lnTo>
                  <a:lnTo>
                    <a:pt x="503682" y="130683"/>
                  </a:lnTo>
                  <a:lnTo>
                    <a:pt x="493776" y="140970"/>
                  </a:lnTo>
                  <a:cubicBezTo>
                    <a:pt x="499491" y="145066"/>
                    <a:pt x="503873" y="148304"/>
                    <a:pt x="508159" y="152210"/>
                  </a:cubicBezTo>
                  <a:close/>
                </a:path>
              </a:pathLst>
            </a:custGeom>
            <a:solidFill>
              <a:srgbClr val="222221"/>
            </a:solidFill>
            <a:ln w="0"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7C74AC14-AA3E-D7BC-DA05-335E89A82D24}"/>
                </a:ext>
              </a:extLst>
            </p:cNvPr>
            <p:cNvSpPr/>
            <p:nvPr/>
          </p:nvSpPr>
          <p:spPr>
            <a:xfrm>
              <a:off x="6555488" y="2495859"/>
              <a:ext cx="152400" cy="127635"/>
            </a:xfrm>
            <a:custGeom>
              <a:avLst/>
              <a:gdLst>
                <a:gd name="connsiteX0" fmla="*/ 152400 w 152400"/>
                <a:gd name="connsiteY0" fmla="*/ 0 h 127635"/>
                <a:gd name="connsiteX1" fmla="*/ 119158 w 152400"/>
                <a:gd name="connsiteY1" fmla="*/ 127635 h 127635"/>
                <a:gd name="connsiteX2" fmla="*/ 105632 w 152400"/>
                <a:gd name="connsiteY2" fmla="*/ 127635 h 127635"/>
                <a:gd name="connsiteX3" fmla="*/ 76486 w 152400"/>
                <a:gd name="connsiteY3" fmla="*/ 14192 h 127635"/>
                <a:gd name="connsiteX4" fmla="*/ 76200 w 152400"/>
                <a:gd name="connsiteY4" fmla="*/ 14192 h 127635"/>
                <a:gd name="connsiteX5" fmla="*/ 46577 w 152400"/>
                <a:gd name="connsiteY5" fmla="*/ 127635 h 127635"/>
                <a:gd name="connsiteX6" fmla="*/ 32957 w 152400"/>
                <a:gd name="connsiteY6" fmla="*/ 127635 h 127635"/>
                <a:gd name="connsiteX7" fmla="*/ 0 w 152400"/>
                <a:gd name="connsiteY7" fmla="*/ 0 h 127635"/>
                <a:gd name="connsiteX8" fmla="*/ 11716 w 152400"/>
                <a:gd name="connsiteY8" fmla="*/ 0 h 127635"/>
                <a:gd name="connsiteX9" fmla="*/ 40005 w 152400"/>
                <a:gd name="connsiteY9" fmla="*/ 113348 h 127635"/>
                <a:gd name="connsiteX10" fmla="*/ 40291 w 152400"/>
                <a:gd name="connsiteY10" fmla="*/ 113348 h 127635"/>
                <a:gd name="connsiteX11" fmla="*/ 69818 w 152400"/>
                <a:gd name="connsiteY11" fmla="*/ 0 h 127635"/>
                <a:gd name="connsiteX12" fmla="*/ 83439 w 152400"/>
                <a:gd name="connsiteY12" fmla="*/ 0 h 127635"/>
                <a:gd name="connsiteX13" fmla="*/ 112395 w 152400"/>
                <a:gd name="connsiteY13" fmla="*/ 113348 h 127635"/>
                <a:gd name="connsiteX14" fmla="*/ 112776 w 152400"/>
                <a:gd name="connsiteY14" fmla="*/ 113348 h 127635"/>
                <a:gd name="connsiteX15" fmla="*/ 141542 w 152400"/>
                <a:gd name="connsiteY15" fmla="*/ 0 h 127635"/>
                <a:gd name="connsiteX16" fmla="*/ 152400 w 152400"/>
                <a:gd name="connsiteY16" fmla="*/ 0 h 127635"/>
                <a:gd name="connsiteX17" fmla="*/ 152400 w 152400"/>
                <a:gd name="connsiteY1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27635">
                  <a:moveTo>
                    <a:pt x="152400" y="0"/>
                  </a:moveTo>
                  <a:lnTo>
                    <a:pt x="119158" y="127635"/>
                  </a:lnTo>
                  <a:lnTo>
                    <a:pt x="105632" y="127635"/>
                  </a:lnTo>
                  <a:lnTo>
                    <a:pt x="76486" y="14192"/>
                  </a:lnTo>
                  <a:lnTo>
                    <a:pt x="76200" y="14192"/>
                  </a:lnTo>
                  <a:lnTo>
                    <a:pt x="46577" y="127635"/>
                  </a:lnTo>
                  <a:lnTo>
                    <a:pt x="32957" y="127635"/>
                  </a:lnTo>
                  <a:lnTo>
                    <a:pt x="0" y="0"/>
                  </a:lnTo>
                  <a:lnTo>
                    <a:pt x="11716" y="0"/>
                  </a:lnTo>
                  <a:lnTo>
                    <a:pt x="40005" y="113348"/>
                  </a:lnTo>
                  <a:lnTo>
                    <a:pt x="40291" y="113348"/>
                  </a:lnTo>
                  <a:lnTo>
                    <a:pt x="69818" y="0"/>
                  </a:lnTo>
                  <a:lnTo>
                    <a:pt x="83439" y="0"/>
                  </a:lnTo>
                  <a:lnTo>
                    <a:pt x="112395" y="113348"/>
                  </a:lnTo>
                  <a:lnTo>
                    <a:pt x="112776" y="113348"/>
                  </a:lnTo>
                  <a:lnTo>
                    <a:pt x="141542" y="0"/>
                  </a:lnTo>
                  <a:lnTo>
                    <a:pt x="152400" y="0"/>
                  </a:lnTo>
                  <a:lnTo>
                    <a:pt x="152400" y="0"/>
                  </a:lnTo>
                  <a:close/>
                </a:path>
              </a:pathLst>
            </a:custGeom>
            <a:solidFill>
              <a:srgbClr val="22222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8EE95C9B-1579-CB81-A13A-98E94ADB386F}"/>
                </a:ext>
              </a:extLst>
            </p:cNvPr>
            <p:cNvSpPr/>
            <p:nvPr/>
          </p:nvSpPr>
          <p:spPr>
            <a:xfrm>
              <a:off x="6726080" y="2489953"/>
              <a:ext cx="10382" cy="133540"/>
            </a:xfrm>
            <a:custGeom>
              <a:avLst/>
              <a:gdLst>
                <a:gd name="connsiteX0" fmla="*/ 0 w 10382"/>
                <a:gd name="connsiteY0" fmla="*/ 133541 h 133540"/>
                <a:gd name="connsiteX1" fmla="*/ 0 w 10382"/>
                <a:gd name="connsiteY1" fmla="*/ 40291 h 133540"/>
                <a:gd name="connsiteX2" fmla="*/ 10382 w 10382"/>
                <a:gd name="connsiteY2" fmla="*/ 40291 h 133540"/>
                <a:gd name="connsiteX3" fmla="*/ 10382 w 10382"/>
                <a:gd name="connsiteY3" fmla="*/ 133541 h 133540"/>
                <a:gd name="connsiteX4" fmla="*/ 0 w 10382"/>
                <a:gd name="connsiteY4" fmla="*/ 133541 h 133540"/>
                <a:gd name="connsiteX5" fmla="*/ 10382 w 10382"/>
                <a:gd name="connsiteY5" fmla="*/ 0 h 133540"/>
                <a:gd name="connsiteX6" fmla="*/ 10382 w 10382"/>
                <a:gd name="connsiteY6" fmla="*/ 15335 h 133540"/>
                <a:gd name="connsiteX7" fmla="*/ 0 w 10382"/>
                <a:gd name="connsiteY7" fmla="*/ 15335 h 133540"/>
                <a:gd name="connsiteX8" fmla="*/ 0 w 10382"/>
                <a:gd name="connsiteY8" fmla="*/ 0 h 133540"/>
                <a:gd name="connsiteX9" fmla="*/ 10382 w 10382"/>
                <a:gd name="connsiteY9" fmla="*/ 0 h 13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2" h="133540">
                  <a:moveTo>
                    <a:pt x="0" y="133541"/>
                  </a:moveTo>
                  <a:lnTo>
                    <a:pt x="0" y="40291"/>
                  </a:lnTo>
                  <a:lnTo>
                    <a:pt x="10382" y="40291"/>
                  </a:lnTo>
                  <a:lnTo>
                    <a:pt x="10382" y="133541"/>
                  </a:lnTo>
                  <a:lnTo>
                    <a:pt x="0" y="133541"/>
                  </a:lnTo>
                  <a:close/>
                  <a:moveTo>
                    <a:pt x="10382" y="0"/>
                  </a:moveTo>
                  <a:lnTo>
                    <a:pt x="10382" y="15335"/>
                  </a:lnTo>
                  <a:lnTo>
                    <a:pt x="0" y="15335"/>
                  </a:lnTo>
                  <a:lnTo>
                    <a:pt x="0" y="0"/>
                  </a:lnTo>
                  <a:lnTo>
                    <a:pt x="10382" y="0"/>
                  </a:lnTo>
                  <a:close/>
                </a:path>
              </a:pathLst>
            </a:custGeom>
            <a:solidFill>
              <a:srgbClr val="22222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0C88E34B-B54F-4FFD-1E9C-691A30B802D5}"/>
                </a:ext>
              </a:extLst>
            </p:cNvPr>
            <p:cNvSpPr/>
            <p:nvPr/>
          </p:nvSpPr>
          <p:spPr>
            <a:xfrm>
              <a:off x="6762180" y="2527958"/>
              <a:ext cx="39433" cy="95535"/>
            </a:xfrm>
            <a:custGeom>
              <a:avLst/>
              <a:gdLst>
                <a:gd name="connsiteX0" fmla="*/ 571 w 39433"/>
                <a:gd name="connsiteY0" fmla="*/ 95536 h 95535"/>
                <a:gd name="connsiteX1" fmla="*/ 571 w 39433"/>
                <a:gd name="connsiteY1" fmla="*/ 23146 h 95535"/>
                <a:gd name="connsiteX2" fmla="*/ 571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59 w 39433"/>
                <a:gd name="connsiteY7" fmla="*/ 6191 h 95535"/>
                <a:gd name="connsiteX8" fmla="*/ 32194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4 w 39433"/>
                <a:gd name="connsiteY14" fmla="*/ 32194 h 95535"/>
                <a:gd name="connsiteX15" fmla="*/ 11049 w 39433"/>
                <a:gd name="connsiteY15" fmla="*/ 49340 h 95535"/>
                <a:gd name="connsiteX16" fmla="*/ 11049 w 39433"/>
                <a:gd name="connsiteY16" fmla="*/ 95441 h 95535"/>
                <a:gd name="connsiteX17" fmla="*/ 667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1" y="95536"/>
                  </a:moveTo>
                  <a:lnTo>
                    <a:pt x="571" y="23146"/>
                  </a:lnTo>
                  <a:cubicBezTo>
                    <a:pt x="571" y="18193"/>
                    <a:pt x="571" y="14288"/>
                    <a:pt x="571" y="11430"/>
                  </a:cubicBezTo>
                  <a:cubicBezTo>
                    <a:pt x="571" y="8572"/>
                    <a:pt x="286" y="5524"/>
                    <a:pt x="0" y="2286"/>
                  </a:cubicBezTo>
                  <a:lnTo>
                    <a:pt x="10382" y="2286"/>
                  </a:lnTo>
                  <a:lnTo>
                    <a:pt x="10382" y="20193"/>
                  </a:lnTo>
                  <a:lnTo>
                    <a:pt x="10668" y="20193"/>
                  </a:lnTo>
                  <a:cubicBezTo>
                    <a:pt x="12573" y="14764"/>
                    <a:pt x="15240" y="10096"/>
                    <a:pt x="18859" y="6191"/>
                  </a:cubicBezTo>
                  <a:cubicBezTo>
                    <a:pt x="22479" y="2286"/>
                    <a:pt x="26860" y="191"/>
                    <a:pt x="32194" y="0"/>
                  </a:cubicBezTo>
                  <a:cubicBezTo>
                    <a:pt x="33433" y="0"/>
                    <a:pt x="34766" y="95"/>
                    <a:pt x="36100" y="381"/>
                  </a:cubicBezTo>
                  <a:cubicBezTo>
                    <a:pt x="37433" y="571"/>
                    <a:pt x="38576" y="857"/>
                    <a:pt x="39433" y="1143"/>
                  </a:cubicBezTo>
                  <a:lnTo>
                    <a:pt x="39433" y="13240"/>
                  </a:lnTo>
                  <a:cubicBezTo>
                    <a:pt x="37147" y="12478"/>
                    <a:pt x="34671" y="12097"/>
                    <a:pt x="31909" y="12097"/>
                  </a:cubicBezTo>
                  <a:cubicBezTo>
                    <a:pt x="26479" y="12287"/>
                    <a:pt x="22193" y="14192"/>
                    <a:pt x="19145" y="18002"/>
                  </a:cubicBezTo>
                  <a:cubicBezTo>
                    <a:pt x="16097" y="21812"/>
                    <a:pt x="14002" y="26575"/>
                    <a:pt x="12764" y="32194"/>
                  </a:cubicBezTo>
                  <a:cubicBezTo>
                    <a:pt x="11525" y="37909"/>
                    <a:pt x="10954" y="43624"/>
                    <a:pt x="11049" y="49340"/>
                  </a:cubicBezTo>
                  <a:lnTo>
                    <a:pt x="11049" y="95441"/>
                  </a:lnTo>
                  <a:lnTo>
                    <a:pt x="667" y="95441"/>
                  </a:lnTo>
                  <a:close/>
                </a:path>
              </a:pathLst>
            </a:custGeom>
            <a:solidFill>
              <a:srgbClr val="22222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3F1E30CD-F9C4-E95A-5649-5254F0C410F8}"/>
                </a:ext>
              </a:extLst>
            </p:cNvPr>
            <p:cNvSpPr/>
            <p:nvPr/>
          </p:nvSpPr>
          <p:spPr>
            <a:xfrm>
              <a:off x="6807614" y="2503860"/>
              <a:ext cx="48291" cy="121920"/>
            </a:xfrm>
            <a:custGeom>
              <a:avLst/>
              <a:gdLst>
                <a:gd name="connsiteX0" fmla="*/ 45911 w 48291"/>
                <a:gd name="connsiteY0" fmla="*/ 26289 h 121920"/>
                <a:gd name="connsiteX1" fmla="*/ 45911 w 48291"/>
                <a:gd name="connsiteY1" fmla="*/ 36195 h 121920"/>
                <a:gd name="connsiteX2" fmla="*/ 26861 w 48291"/>
                <a:gd name="connsiteY2" fmla="*/ 36195 h 121920"/>
                <a:gd name="connsiteX3" fmla="*/ 26861 w 48291"/>
                <a:gd name="connsiteY3" fmla="*/ 96583 h 121920"/>
                <a:gd name="connsiteX4" fmla="*/ 29337 w 48291"/>
                <a:gd name="connsiteY4" fmla="*/ 107442 h 121920"/>
                <a:gd name="connsiteX5" fmla="*/ 38100 w 48291"/>
                <a:gd name="connsiteY5" fmla="*/ 112014 h 121920"/>
                <a:gd name="connsiteX6" fmla="*/ 43244 w 48291"/>
                <a:gd name="connsiteY6" fmla="*/ 111443 h 121920"/>
                <a:gd name="connsiteX7" fmla="*/ 47625 w 48291"/>
                <a:gd name="connsiteY7" fmla="*/ 109823 h 121920"/>
                <a:gd name="connsiteX8" fmla="*/ 48292 w 48291"/>
                <a:gd name="connsiteY8" fmla="*/ 119348 h 121920"/>
                <a:gd name="connsiteX9" fmla="*/ 42958 w 48291"/>
                <a:gd name="connsiteY9" fmla="*/ 121063 h 121920"/>
                <a:gd name="connsiteX10" fmla="*/ 35623 w 48291"/>
                <a:gd name="connsiteY10" fmla="*/ 121920 h 121920"/>
                <a:gd name="connsiteX11" fmla="*/ 22479 w 48291"/>
                <a:gd name="connsiteY11" fmla="*/ 117634 h 121920"/>
                <a:gd name="connsiteX12" fmla="*/ 17336 w 48291"/>
                <a:gd name="connsiteY12" fmla="*/ 106490 h 121920"/>
                <a:gd name="connsiteX13" fmla="*/ 16478 w 48291"/>
                <a:gd name="connsiteY13" fmla="*/ 90869 h 121920"/>
                <a:gd name="connsiteX14" fmla="*/ 16478 w 48291"/>
                <a:gd name="connsiteY14" fmla="*/ 36385 h 121920"/>
                <a:gd name="connsiteX15" fmla="*/ 0 w 48291"/>
                <a:gd name="connsiteY15" fmla="*/ 36385 h 121920"/>
                <a:gd name="connsiteX16" fmla="*/ 0 w 48291"/>
                <a:gd name="connsiteY16" fmla="*/ 26480 h 121920"/>
                <a:gd name="connsiteX17" fmla="*/ 16478 w 48291"/>
                <a:gd name="connsiteY17" fmla="*/ 26480 h 121920"/>
                <a:gd name="connsiteX18" fmla="*/ 16478 w 48291"/>
                <a:gd name="connsiteY18" fmla="*/ 4001 h 121920"/>
                <a:gd name="connsiteX19" fmla="*/ 26861 w 48291"/>
                <a:gd name="connsiteY19" fmla="*/ 0 h 121920"/>
                <a:gd name="connsiteX20" fmla="*/ 26861 w 48291"/>
                <a:gd name="connsiteY20" fmla="*/ 26480 h 121920"/>
                <a:gd name="connsiteX21" fmla="*/ 45911 w 48291"/>
                <a:gd name="connsiteY21" fmla="*/ 2648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291" h="121920">
                  <a:moveTo>
                    <a:pt x="45911" y="26289"/>
                  </a:moveTo>
                  <a:lnTo>
                    <a:pt x="45911" y="36195"/>
                  </a:lnTo>
                  <a:lnTo>
                    <a:pt x="26861" y="36195"/>
                  </a:lnTo>
                  <a:lnTo>
                    <a:pt x="26861" y="96583"/>
                  </a:lnTo>
                  <a:cubicBezTo>
                    <a:pt x="26861" y="100870"/>
                    <a:pt x="27623" y="104489"/>
                    <a:pt x="29337" y="107442"/>
                  </a:cubicBezTo>
                  <a:cubicBezTo>
                    <a:pt x="31052" y="110395"/>
                    <a:pt x="33909" y="111824"/>
                    <a:pt x="38100" y="112014"/>
                  </a:cubicBezTo>
                  <a:cubicBezTo>
                    <a:pt x="40005" y="112014"/>
                    <a:pt x="41720" y="111824"/>
                    <a:pt x="43244" y="111443"/>
                  </a:cubicBezTo>
                  <a:cubicBezTo>
                    <a:pt x="44768" y="111062"/>
                    <a:pt x="46196" y="110490"/>
                    <a:pt x="47625" y="109823"/>
                  </a:cubicBezTo>
                  <a:lnTo>
                    <a:pt x="48292" y="119348"/>
                  </a:lnTo>
                  <a:cubicBezTo>
                    <a:pt x="46958" y="119920"/>
                    <a:pt x="45244" y="120491"/>
                    <a:pt x="42958" y="121063"/>
                  </a:cubicBezTo>
                  <a:cubicBezTo>
                    <a:pt x="40672" y="121634"/>
                    <a:pt x="38195" y="121920"/>
                    <a:pt x="35623" y="121920"/>
                  </a:cubicBezTo>
                  <a:cubicBezTo>
                    <a:pt x="29623" y="121920"/>
                    <a:pt x="25241" y="120396"/>
                    <a:pt x="22479" y="117634"/>
                  </a:cubicBezTo>
                  <a:cubicBezTo>
                    <a:pt x="19717" y="114872"/>
                    <a:pt x="18098" y="111157"/>
                    <a:pt x="17336" y="106490"/>
                  </a:cubicBezTo>
                  <a:cubicBezTo>
                    <a:pt x="16669" y="101822"/>
                    <a:pt x="16383" y="96583"/>
                    <a:pt x="16478" y="90869"/>
                  </a:cubicBezTo>
                  <a:lnTo>
                    <a:pt x="16478" y="36385"/>
                  </a:lnTo>
                  <a:lnTo>
                    <a:pt x="0" y="36385"/>
                  </a:lnTo>
                  <a:lnTo>
                    <a:pt x="0" y="26480"/>
                  </a:lnTo>
                  <a:lnTo>
                    <a:pt x="16478" y="26480"/>
                  </a:lnTo>
                  <a:lnTo>
                    <a:pt x="16478" y="4001"/>
                  </a:lnTo>
                  <a:lnTo>
                    <a:pt x="26861" y="0"/>
                  </a:lnTo>
                  <a:lnTo>
                    <a:pt x="26861" y="26480"/>
                  </a:lnTo>
                  <a:lnTo>
                    <a:pt x="45911" y="26480"/>
                  </a:lnTo>
                  <a:close/>
                </a:path>
              </a:pathLst>
            </a:custGeom>
            <a:solidFill>
              <a:srgbClr val="22222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AEE0E45F-050C-5F9E-F101-E78D6A1FF11C}"/>
                </a:ext>
              </a:extLst>
            </p:cNvPr>
            <p:cNvSpPr/>
            <p:nvPr/>
          </p:nvSpPr>
          <p:spPr>
            <a:xfrm>
              <a:off x="6864859" y="2528053"/>
              <a:ext cx="52959" cy="97648"/>
            </a:xfrm>
            <a:custGeom>
              <a:avLst/>
              <a:gdLst>
                <a:gd name="connsiteX0" fmla="*/ 0 w 52959"/>
                <a:gd name="connsiteY0" fmla="*/ 93154 h 97648"/>
                <a:gd name="connsiteX1" fmla="*/ 953 w 52959"/>
                <a:gd name="connsiteY1" fmla="*/ 81820 h 97648"/>
                <a:gd name="connsiteX2" fmla="*/ 22860 w 52959"/>
                <a:gd name="connsiteY2" fmla="*/ 87630 h 97648"/>
                <a:gd name="connsiteX3" fmla="*/ 35814 w 52959"/>
                <a:gd name="connsiteY3" fmla="*/ 83249 h 97648"/>
                <a:gd name="connsiteX4" fmla="*/ 41434 w 52959"/>
                <a:gd name="connsiteY4" fmla="*/ 70961 h 97648"/>
                <a:gd name="connsiteX5" fmla="*/ 35147 w 52959"/>
                <a:gd name="connsiteY5" fmla="*/ 58293 h 97648"/>
                <a:gd name="connsiteX6" fmla="*/ 21241 w 52959"/>
                <a:gd name="connsiteY6" fmla="*/ 50006 h 97648"/>
                <a:gd name="connsiteX7" fmla="*/ 7429 w 52959"/>
                <a:gd name="connsiteY7" fmla="*/ 40767 h 97648"/>
                <a:gd name="connsiteX8" fmla="*/ 1143 w 52959"/>
                <a:gd name="connsiteY8" fmla="*/ 25336 h 97648"/>
                <a:gd name="connsiteX9" fmla="*/ 5144 w 52959"/>
                <a:gd name="connsiteY9" fmla="*/ 10573 h 97648"/>
                <a:gd name="connsiteX10" fmla="*/ 15240 w 52959"/>
                <a:gd name="connsiteY10" fmla="*/ 2477 h 97648"/>
                <a:gd name="connsiteX11" fmla="*/ 28480 w 52959"/>
                <a:gd name="connsiteY11" fmla="*/ 0 h 97648"/>
                <a:gd name="connsiteX12" fmla="*/ 37719 w 52959"/>
                <a:gd name="connsiteY12" fmla="*/ 952 h 97648"/>
                <a:gd name="connsiteX13" fmla="*/ 49244 w 52959"/>
                <a:gd name="connsiteY13" fmla="*/ 4191 h 97648"/>
                <a:gd name="connsiteX14" fmla="*/ 48292 w 52959"/>
                <a:gd name="connsiteY14" fmla="*/ 14288 h 97648"/>
                <a:gd name="connsiteX15" fmla="*/ 39148 w 52959"/>
                <a:gd name="connsiteY15" fmla="*/ 11049 h 97648"/>
                <a:gd name="connsiteX16" fmla="*/ 29718 w 52959"/>
                <a:gd name="connsiteY16" fmla="*/ 9906 h 97648"/>
                <a:gd name="connsiteX17" fmla="*/ 16669 w 52959"/>
                <a:gd name="connsiteY17" fmla="*/ 13240 h 97648"/>
                <a:gd name="connsiteX18" fmla="*/ 11621 w 52959"/>
                <a:gd name="connsiteY18" fmla="*/ 25432 h 97648"/>
                <a:gd name="connsiteX19" fmla="*/ 18098 w 52959"/>
                <a:gd name="connsiteY19" fmla="*/ 35624 h 97648"/>
                <a:gd name="connsiteX20" fmla="*/ 32290 w 52959"/>
                <a:gd name="connsiteY20" fmla="*/ 43339 h 97648"/>
                <a:gd name="connsiteX21" fmla="*/ 46482 w 52959"/>
                <a:gd name="connsiteY21" fmla="*/ 53530 h 97648"/>
                <a:gd name="connsiteX22" fmla="*/ 52959 w 52959"/>
                <a:gd name="connsiteY22" fmla="*/ 71152 h 97648"/>
                <a:gd name="connsiteX23" fmla="*/ 48197 w 52959"/>
                <a:gd name="connsiteY23" fmla="*/ 86773 h 97648"/>
                <a:gd name="connsiteX24" fmla="*/ 36862 w 52959"/>
                <a:gd name="connsiteY24" fmla="*/ 95155 h 97648"/>
                <a:gd name="connsiteX25" fmla="*/ 23622 w 52959"/>
                <a:gd name="connsiteY25" fmla="*/ 97631 h 97648"/>
                <a:gd name="connsiteX26" fmla="*/ 95 w 52959"/>
                <a:gd name="connsiteY26" fmla="*/ 93250 h 97648"/>
                <a:gd name="connsiteX27" fmla="*/ 95 w 52959"/>
                <a:gd name="connsiteY27" fmla="*/ 93250 h 9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959" h="97648">
                  <a:moveTo>
                    <a:pt x="0" y="93154"/>
                  </a:moveTo>
                  <a:lnTo>
                    <a:pt x="953" y="81820"/>
                  </a:lnTo>
                  <a:cubicBezTo>
                    <a:pt x="7334" y="85534"/>
                    <a:pt x="14669" y="87440"/>
                    <a:pt x="22860" y="87630"/>
                  </a:cubicBezTo>
                  <a:cubicBezTo>
                    <a:pt x="27908" y="87630"/>
                    <a:pt x="32290" y="86106"/>
                    <a:pt x="35814" y="83249"/>
                  </a:cubicBezTo>
                  <a:cubicBezTo>
                    <a:pt x="39433" y="80391"/>
                    <a:pt x="41243" y="76295"/>
                    <a:pt x="41434" y="70961"/>
                  </a:cubicBezTo>
                  <a:cubicBezTo>
                    <a:pt x="41243" y="65532"/>
                    <a:pt x="39148" y="61341"/>
                    <a:pt x="35147" y="58293"/>
                  </a:cubicBezTo>
                  <a:cubicBezTo>
                    <a:pt x="31147" y="55245"/>
                    <a:pt x="26575" y="52483"/>
                    <a:pt x="21241" y="50006"/>
                  </a:cubicBezTo>
                  <a:cubicBezTo>
                    <a:pt x="16002" y="47530"/>
                    <a:pt x="11335" y="44387"/>
                    <a:pt x="7429" y="40767"/>
                  </a:cubicBezTo>
                  <a:cubicBezTo>
                    <a:pt x="3429" y="37052"/>
                    <a:pt x="1333" y="31909"/>
                    <a:pt x="1143" y="25336"/>
                  </a:cubicBezTo>
                  <a:cubicBezTo>
                    <a:pt x="1143" y="19241"/>
                    <a:pt x="2572" y="14288"/>
                    <a:pt x="5144" y="10573"/>
                  </a:cubicBezTo>
                  <a:cubicBezTo>
                    <a:pt x="7715" y="6858"/>
                    <a:pt x="11049" y="4096"/>
                    <a:pt x="15240" y="2477"/>
                  </a:cubicBezTo>
                  <a:cubicBezTo>
                    <a:pt x="19336" y="762"/>
                    <a:pt x="23813" y="0"/>
                    <a:pt x="28480" y="0"/>
                  </a:cubicBezTo>
                  <a:cubicBezTo>
                    <a:pt x="30861" y="0"/>
                    <a:pt x="33909" y="286"/>
                    <a:pt x="37719" y="952"/>
                  </a:cubicBezTo>
                  <a:cubicBezTo>
                    <a:pt x="41529" y="1619"/>
                    <a:pt x="45339" y="2667"/>
                    <a:pt x="49244" y="4191"/>
                  </a:cubicBezTo>
                  <a:lnTo>
                    <a:pt x="48292" y="14288"/>
                  </a:lnTo>
                  <a:cubicBezTo>
                    <a:pt x="45529" y="12859"/>
                    <a:pt x="42481" y="11811"/>
                    <a:pt x="39148" y="11049"/>
                  </a:cubicBezTo>
                  <a:cubicBezTo>
                    <a:pt x="35814" y="10287"/>
                    <a:pt x="32671" y="9906"/>
                    <a:pt x="29718" y="9906"/>
                  </a:cubicBezTo>
                  <a:cubicBezTo>
                    <a:pt x="24289" y="9811"/>
                    <a:pt x="19907" y="10954"/>
                    <a:pt x="16669" y="13240"/>
                  </a:cubicBezTo>
                  <a:cubicBezTo>
                    <a:pt x="13430" y="15526"/>
                    <a:pt x="11716" y="19622"/>
                    <a:pt x="11621" y="25432"/>
                  </a:cubicBezTo>
                  <a:cubicBezTo>
                    <a:pt x="11811" y="29623"/>
                    <a:pt x="14002" y="33052"/>
                    <a:pt x="18098" y="35624"/>
                  </a:cubicBezTo>
                  <a:cubicBezTo>
                    <a:pt x="22193" y="38195"/>
                    <a:pt x="26956" y="40767"/>
                    <a:pt x="32290" y="43339"/>
                  </a:cubicBezTo>
                  <a:cubicBezTo>
                    <a:pt x="37624" y="45910"/>
                    <a:pt x="42386" y="49340"/>
                    <a:pt x="46482" y="53530"/>
                  </a:cubicBezTo>
                  <a:cubicBezTo>
                    <a:pt x="50578" y="57722"/>
                    <a:pt x="52769" y="63627"/>
                    <a:pt x="52959" y="71152"/>
                  </a:cubicBezTo>
                  <a:cubicBezTo>
                    <a:pt x="52864" y="77724"/>
                    <a:pt x="51245" y="82868"/>
                    <a:pt x="48197" y="86773"/>
                  </a:cubicBezTo>
                  <a:cubicBezTo>
                    <a:pt x="45149" y="90678"/>
                    <a:pt x="41339" y="93440"/>
                    <a:pt x="36862" y="95155"/>
                  </a:cubicBezTo>
                  <a:cubicBezTo>
                    <a:pt x="32385" y="96869"/>
                    <a:pt x="28003" y="97727"/>
                    <a:pt x="23622" y="97631"/>
                  </a:cubicBezTo>
                  <a:cubicBezTo>
                    <a:pt x="15430" y="97822"/>
                    <a:pt x="7620" y="96393"/>
                    <a:pt x="95" y="93250"/>
                  </a:cubicBezTo>
                  <a:lnTo>
                    <a:pt x="95" y="93250"/>
                  </a:lnTo>
                  <a:close/>
                </a:path>
              </a:pathLst>
            </a:custGeom>
            <a:solidFill>
              <a:srgbClr val="22222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E149632C-5F8D-884F-315B-FE819B6A9DE4}"/>
                </a:ext>
              </a:extLst>
            </p:cNvPr>
            <p:cNvSpPr/>
            <p:nvPr/>
          </p:nvSpPr>
          <p:spPr>
            <a:xfrm>
              <a:off x="6930010" y="2527958"/>
              <a:ext cx="61721" cy="97559"/>
            </a:xfrm>
            <a:custGeom>
              <a:avLst/>
              <a:gdLst>
                <a:gd name="connsiteX0" fmla="*/ 61627 w 61721"/>
                <a:gd name="connsiteY0" fmla="*/ 3715 h 97559"/>
                <a:gd name="connsiteX1" fmla="*/ 60770 w 61721"/>
                <a:gd name="connsiteY1" fmla="*/ 14668 h 97559"/>
                <a:gd name="connsiteX2" fmla="*/ 51816 w 61721"/>
                <a:gd name="connsiteY2" fmla="*/ 11240 h 97559"/>
                <a:gd name="connsiteX3" fmla="*/ 42863 w 61721"/>
                <a:gd name="connsiteY3" fmla="*/ 9906 h 97559"/>
                <a:gd name="connsiteX4" fmla="*/ 19431 w 61721"/>
                <a:gd name="connsiteY4" fmla="*/ 20860 h 97559"/>
                <a:gd name="connsiteX5" fmla="*/ 11240 w 61721"/>
                <a:gd name="connsiteY5" fmla="*/ 48863 h 97559"/>
                <a:gd name="connsiteX6" fmla="*/ 14954 w 61721"/>
                <a:gd name="connsiteY6" fmla="*/ 68390 h 97559"/>
                <a:gd name="connsiteX7" fmla="*/ 25432 w 61721"/>
                <a:gd name="connsiteY7" fmla="*/ 82391 h 97559"/>
                <a:gd name="connsiteX8" fmla="*/ 41720 w 61721"/>
                <a:gd name="connsiteY8" fmla="*/ 87725 h 97559"/>
                <a:gd name="connsiteX9" fmla="*/ 60674 w 61721"/>
                <a:gd name="connsiteY9" fmla="*/ 83534 h 97559"/>
                <a:gd name="connsiteX10" fmla="*/ 61627 w 61721"/>
                <a:gd name="connsiteY10" fmla="*/ 94297 h 97559"/>
                <a:gd name="connsiteX11" fmla="*/ 51149 w 61721"/>
                <a:gd name="connsiteY11" fmla="*/ 96965 h 97559"/>
                <a:gd name="connsiteX12" fmla="*/ 40100 w 61721"/>
                <a:gd name="connsiteY12" fmla="*/ 97536 h 97559"/>
                <a:gd name="connsiteX13" fmla="*/ 17717 w 61721"/>
                <a:gd name="connsiteY13" fmla="*/ 90678 h 97559"/>
                <a:gd name="connsiteX14" fmla="*/ 4381 w 61721"/>
                <a:gd name="connsiteY14" fmla="*/ 72962 h 97559"/>
                <a:gd name="connsiteX15" fmla="*/ 0 w 61721"/>
                <a:gd name="connsiteY15" fmla="*/ 48768 h 97559"/>
                <a:gd name="connsiteX16" fmla="*/ 11430 w 61721"/>
                <a:gd name="connsiteY16" fmla="*/ 13621 h 97559"/>
                <a:gd name="connsiteX17" fmla="*/ 41529 w 61721"/>
                <a:gd name="connsiteY17" fmla="*/ 0 h 97559"/>
                <a:gd name="connsiteX18" fmla="*/ 54293 w 61721"/>
                <a:gd name="connsiteY18" fmla="*/ 1429 h 97559"/>
                <a:gd name="connsiteX19" fmla="*/ 61722 w 61721"/>
                <a:gd name="connsiteY19" fmla="*/ 3715 h 97559"/>
                <a:gd name="connsiteX20" fmla="*/ 61722 w 61721"/>
                <a:gd name="connsiteY20" fmla="*/ 3715 h 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721" h="97559">
                  <a:moveTo>
                    <a:pt x="61627" y="3715"/>
                  </a:moveTo>
                  <a:lnTo>
                    <a:pt x="60770" y="14668"/>
                  </a:lnTo>
                  <a:cubicBezTo>
                    <a:pt x="57912" y="13240"/>
                    <a:pt x="54959" y="12097"/>
                    <a:pt x="51816" y="11240"/>
                  </a:cubicBezTo>
                  <a:cubicBezTo>
                    <a:pt x="48673" y="10382"/>
                    <a:pt x="45720" y="9906"/>
                    <a:pt x="42863" y="9906"/>
                  </a:cubicBezTo>
                  <a:cubicBezTo>
                    <a:pt x="32671" y="10096"/>
                    <a:pt x="24860" y="13811"/>
                    <a:pt x="19431" y="20860"/>
                  </a:cubicBezTo>
                  <a:cubicBezTo>
                    <a:pt x="14002" y="28003"/>
                    <a:pt x="11240" y="37338"/>
                    <a:pt x="11240" y="48863"/>
                  </a:cubicBezTo>
                  <a:cubicBezTo>
                    <a:pt x="11240" y="56007"/>
                    <a:pt x="12478" y="62579"/>
                    <a:pt x="14954" y="68390"/>
                  </a:cubicBezTo>
                  <a:cubicBezTo>
                    <a:pt x="17431" y="74295"/>
                    <a:pt x="20860" y="78962"/>
                    <a:pt x="25432" y="82391"/>
                  </a:cubicBezTo>
                  <a:cubicBezTo>
                    <a:pt x="30004" y="85916"/>
                    <a:pt x="35433" y="87725"/>
                    <a:pt x="41720" y="87725"/>
                  </a:cubicBezTo>
                  <a:cubicBezTo>
                    <a:pt x="48197" y="87630"/>
                    <a:pt x="54483" y="86201"/>
                    <a:pt x="60674" y="83534"/>
                  </a:cubicBezTo>
                  <a:lnTo>
                    <a:pt x="61627" y="94297"/>
                  </a:lnTo>
                  <a:cubicBezTo>
                    <a:pt x="58102" y="95631"/>
                    <a:pt x="54674" y="96488"/>
                    <a:pt x="51149" y="96965"/>
                  </a:cubicBezTo>
                  <a:cubicBezTo>
                    <a:pt x="47625" y="97441"/>
                    <a:pt x="44005" y="97631"/>
                    <a:pt x="40100" y="97536"/>
                  </a:cubicBezTo>
                  <a:cubicBezTo>
                    <a:pt x="31147" y="97441"/>
                    <a:pt x="23622" y="95155"/>
                    <a:pt x="17717" y="90678"/>
                  </a:cubicBezTo>
                  <a:cubicBezTo>
                    <a:pt x="11811" y="86201"/>
                    <a:pt x="7334" y="80296"/>
                    <a:pt x="4381" y="72962"/>
                  </a:cubicBezTo>
                  <a:cubicBezTo>
                    <a:pt x="1429" y="65627"/>
                    <a:pt x="0" y="57531"/>
                    <a:pt x="0" y="48768"/>
                  </a:cubicBezTo>
                  <a:cubicBezTo>
                    <a:pt x="191" y="34195"/>
                    <a:pt x="4001" y="22479"/>
                    <a:pt x="11430" y="13621"/>
                  </a:cubicBezTo>
                  <a:cubicBezTo>
                    <a:pt x="18859" y="4763"/>
                    <a:pt x="28861" y="191"/>
                    <a:pt x="41529" y="0"/>
                  </a:cubicBezTo>
                  <a:cubicBezTo>
                    <a:pt x="46577" y="0"/>
                    <a:pt x="50864" y="571"/>
                    <a:pt x="54293" y="1429"/>
                  </a:cubicBezTo>
                  <a:cubicBezTo>
                    <a:pt x="57722" y="2286"/>
                    <a:pt x="60198" y="3048"/>
                    <a:pt x="61722" y="3715"/>
                  </a:cubicBezTo>
                  <a:lnTo>
                    <a:pt x="61722" y="3715"/>
                  </a:lnTo>
                  <a:close/>
                </a:path>
              </a:pathLst>
            </a:custGeom>
            <a:solidFill>
              <a:srgbClr val="22222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77F0661F-8C3A-B504-F92E-D82418BBA82E}"/>
                </a:ext>
              </a:extLst>
            </p:cNvPr>
            <p:cNvSpPr/>
            <p:nvPr/>
          </p:nvSpPr>
          <p:spPr>
            <a:xfrm>
              <a:off x="7008877" y="2486334"/>
              <a:ext cx="65639" cy="137255"/>
            </a:xfrm>
            <a:custGeom>
              <a:avLst/>
              <a:gdLst>
                <a:gd name="connsiteX0" fmla="*/ 191 w 65639"/>
                <a:gd name="connsiteY0" fmla="*/ 137160 h 137255"/>
                <a:gd name="connsiteX1" fmla="*/ 191 w 65639"/>
                <a:gd name="connsiteY1" fmla="*/ 0 h 137255"/>
                <a:gd name="connsiteX2" fmla="*/ 10573 w 65639"/>
                <a:gd name="connsiteY2" fmla="*/ 0 h 137255"/>
                <a:gd name="connsiteX3" fmla="*/ 10573 w 65639"/>
                <a:gd name="connsiteY3" fmla="*/ 59627 h 137255"/>
                <a:gd name="connsiteX4" fmla="*/ 10859 w 65639"/>
                <a:gd name="connsiteY4" fmla="*/ 59627 h 137255"/>
                <a:gd name="connsiteX5" fmla="*/ 20955 w 65639"/>
                <a:gd name="connsiteY5" fmla="*/ 46863 h 137255"/>
                <a:gd name="connsiteX6" fmla="*/ 36957 w 65639"/>
                <a:gd name="connsiteY6" fmla="*/ 41720 h 137255"/>
                <a:gd name="connsiteX7" fmla="*/ 59722 w 65639"/>
                <a:gd name="connsiteY7" fmla="*/ 52959 h 137255"/>
                <a:gd name="connsiteX8" fmla="*/ 65627 w 65639"/>
                <a:gd name="connsiteY8" fmla="*/ 81439 h 137255"/>
                <a:gd name="connsiteX9" fmla="*/ 65627 w 65639"/>
                <a:gd name="connsiteY9" fmla="*/ 137255 h 137255"/>
                <a:gd name="connsiteX10" fmla="*/ 55245 w 65639"/>
                <a:gd name="connsiteY10" fmla="*/ 137255 h 137255"/>
                <a:gd name="connsiteX11" fmla="*/ 55245 w 65639"/>
                <a:gd name="connsiteY11" fmla="*/ 81629 h 137255"/>
                <a:gd name="connsiteX12" fmla="*/ 53912 w 65639"/>
                <a:gd name="connsiteY12" fmla="*/ 66675 h 137255"/>
                <a:gd name="connsiteX13" fmla="*/ 48101 w 65639"/>
                <a:gd name="connsiteY13" fmla="*/ 55817 h 137255"/>
                <a:gd name="connsiteX14" fmla="*/ 35338 w 65639"/>
                <a:gd name="connsiteY14" fmla="*/ 51626 h 137255"/>
                <a:gd name="connsiteX15" fmla="*/ 20669 w 65639"/>
                <a:gd name="connsiteY15" fmla="*/ 57245 h 137255"/>
                <a:gd name="connsiteX16" fmla="*/ 12764 w 65639"/>
                <a:gd name="connsiteY16" fmla="*/ 70771 h 137255"/>
                <a:gd name="connsiteX17" fmla="*/ 10382 w 65639"/>
                <a:gd name="connsiteY17" fmla="*/ 87249 h 137255"/>
                <a:gd name="connsiteX18" fmla="*/ 10382 w 65639"/>
                <a:gd name="connsiteY18" fmla="*/ 137160 h 137255"/>
                <a:gd name="connsiteX19" fmla="*/ 0 w 65639"/>
                <a:gd name="connsiteY19" fmla="*/ 137160 h 13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639" h="137255">
                  <a:moveTo>
                    <a:pt x="191" y="137160"/>
                  </a:moveTo>
                  <a:lnTo>
                    <a:pt x="191" y="0"/>
                  </a:lnTo>
                  <a:lnTo>
                    <a:pt x="10573" y="0"/>
                  </a:lnTo>
                  <a:lnTo>
                    <a:pt x="10573" y="59627"/>
                  </a:lnTo>
                  <a:lnTo>
                    <a:pt x="10859" y="59627"/>
                  </a:lnTo>
                  <a:cubicBezTo>
                    <a:pt x="13145" y="54388"/>
                    <a:pt x="16478" y="50102"/>
                    <a:pt x="20955" y="46863"/>
                  </a:cubicBezTo>
                  <a:cubicBezTo>
                    <a:pt x="25432" y="43529"/>
                    <a:pt x="30766" y="41815"/>
                    <a:pt x="36957" y="41720"/>
                  </a:cubicBezTo>
                  <a:cubicBezTo>
                    <a:pt x="48006" y="41910"/>
                    <a:pt x="55626" y="45625"/>
                    <a:pt x="59722" y="52959"/>
                  </a:cubicBezTo>
                  <a:cubicBezTo>
                    <a:pt x="63818" y="60198"/>
                    <a:pt x="65818" y="69723"/>
                    <a:pt x="65627" y="81439"/>
                  </a:cubicBezTo>
                  <a:lnTo>
                    <a:pt x="65627" y="137255"/>
                  </a:lnTo>
                  <a:lnTo>
                    <a:pt x="55245" y="137255"/>
                  </a:lnTo>
                  <a:lnTo>
                    <a:pt x="55245" y="81629"/>
                  </a:lnTo>
                  <a:cubicBezTo>
                    <a:pt x="55245" y="76200"/>
                    <a:pt x="54864" y="71247"/>
                    <a:pt x="53912" y="66675"/>
                  </a:cubicBezTo>
                  <a:cubicBezTo>
                    <a:pt x="52959" y="62198"/>
                    <a:pt x="50959" y="58579"/>
                    <a:pt x="48101" y="55817"/>
                  </a:cubicBezTo>
                  <a:cubicBezTo>
                    <a:pt x="45244" y="53054"/>
                    <a:pt x="40958" y="51721"/>
                    <a:pt x="35338" y="51626"/>
                  </a:cubicBezTo>
                  <a:cubicBezTo>
                    <a:pt x="29242" y="51721"/>
                    <a:pt x="24384" y="53626"/>
                    <a:pt x="20669" y="57245"/>
                  </a:cubicBezTo>
                  <a:cubicBezTo>
                    <a:pt x="17050" y="60865"/>
                    <a:pt x="14383" y="65342"/>
                    <a:pt x="12764" y="70771"/>
                  </a:cubicBezTo>
                  <a:cubicBezTo>
                    <a:pt x="11144" y="76200"/>
                    <a:pt x="10382" y="81725"/>
                    <a:pt x="10382" y="87249"/>
                  </a:cubicBezTo>
                  <a:lnTo>
                    <a:pt x="10382" y="137160"/>
                  </a:lnTo>
                  <a:lnTo>
                    <a:pt x="0" y="137160"/>
                  </a:lnTo>
                  <a:close/>
                </a:path>
              </a:pathLst>
            </a:custGeom>
            <a:solidFill>
              <a:srgbClr val="22222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013B249C-1837-717E-C2D8-4D9EA1BA2315}"/>
                </a:ext>
              </a:extLst>
            </p:cNvPr>
            <p:cNvSpPr/>
            <p:nvPr/>
          </p:nvSpPr>
          <p:spPr>
            <a:xfrm>
              <a:off x="7094403" y="2527958"/>
              <a:ext cx="64969" cy="97535"/>
            </a:xfrm>
            <a:custGeom>
              <a:avLst/>
              <a:gdLst>
                <a:gd name="connsiteX0" fmla="*/ 54682 w 64969"/>
                <a:gd name="connsiteY0" fmla="*/ 95345 h 97535"/>
                <a:gd name="connsiteX1" fmla="*/ 54682 w 64969"/>
                <a:gd name="connsiteY1" fmla="*/ 80391 h 97535"/>
                <a:gd name="connsiteX2" fmla="*/ 54397 w 64969"/>
                <a:gd name="connsiteY2" fmla="*/ 80391 h 97535"/>
                <a:gd name="connsiteX3" fmla="*/ 43252 w 64969"/>
                <a:gd name="connsiteY3" fmla="*/ 93154 h 97535"/>
                <a:gd name="connsiteX4" fmla="*/ 27727 w 64969"/>
                <a:gd name="connsiteY4" fmla="*/ 97536 h 97535"/>
                <a:gd name="connsiteX5" fmla="*/ 9915 w 64969"/>
                <a:gd name="connsiteY5" fmla="*/ 92583 h 97535"/>
                <a:gd name="connsiteX6" fmla="*/ 1914 w 64969"/>
                <a:gd name="connsiteY6" fmla="*/ 81820 h 97535"/>
                <a:gd name="connsiteX7" fmla="*/ 9 w 64969"/>
                <a:gd name="connsiteY7" fmla="*/ 71247 h 97535"/>
                <a:gd name="connsiteX8" fmla="*/ 5057 w 64969"/>
                <a:gd name="connsiteY8" fmla="*/ 52959 h 97535"/>
                <a:gd name="connsiteX9" fmla="*/ 17725 w 64969"/>
                <a:gd name="connsiteY9" fmla="*/ 43148 h 97535"/>
                <a:gd name="connsiteX10" fmla="*/ 34489 w 64969"/>
                <a:gd name="connsiteY10" fmla="*/ 39243 h 97535"/>
                <a:gd name="connsiteX11" fmla="*/ 51730 w 64969"/>
                <a:gd name="connsiteY11" fmla="*/ 38481 h 97535"/>
                <a:gd name="connsiteX12" fmla="*/ 53730 w 64969"/>
                <a:gd name="connsiteY12" fmla="*/ 38481 h 97535"/>
                <a:gd name="connsiteX13" fmla="*/ 53730 w 64969"/>
                <a:gd name="connsiteY13" fmla="*/ 33718 h 97535"/>
                <a:gd name="connsiteX14" fmla="*/ 49444 w 64969"/>
                <a:gd name="connsiteY14" fmla="*/ 15811 h 97535"/>
                <a:gd name="connsiteX15" fmla="*/ 34680 w 64969"/>
                <a:gd name="connsiteY15" fmla="*/ 9811 h 97535"/>
                <a:gd name="connsiteX16" fmla="*/ 10010 w 64969"/>
                <a:gd name="connsiteY16" fmla="*/ 17526 h 97535"/>
                <a:gd name="connsiteX17" fmla="*/ 10010 w 64969"/>
                <a:gd name="connsiteY17" fmla="*/ 6382 h 97535"/>
                <a:gd name="connsiteX18" fmla="*/ 22012 w 64969"/>
                <a:gd name="connsiteY18" fmla="*/ 1905 h 97535"/>
                <a:gd name="connsiteX19" fmla="*/ 34680 w 64969"/>
                <a:gd name="connsiteY19" fmla="*/ 0 h 97535"/>
                <a:gd name="connsiteX20" fmla="*/ 57159 w 64969"/>
                <a:gd name="connsiteY20" fmla="*/ 8287 h 97535"/>
                <a:gd name="connsiteX21" fmla="*/ 64112 w 64969"/>
                <a:gd name="connsiteY21" fmla="*/ 34766 h 97535"/>
                <a:gd name="connsiteX22" fmla="*/ 64112 w 64969"/>
                <a:gd name="connsiteY22" fmla="*/ 75914 h 97535"/>
                <a:gd name="connsiteX23" fmla="*/ 64207 w 64969"/>
                <a:gd name="connsiteY23" fmla="*/ 86106 h 97535"/>
                <a:gd name="connsiteX24" fmla="*/ 64969 w 64969"/>
                <a:gd name="connsiteY24" fmla="*/ 95441 h 97535"/>
                <a:gd name="connsiteX25" fmla="*/ 54778 w 64969"/>
                <a:gd name="connsiteY25" fmla="*/ 95441 h 97535"/>
                <a:gd name="connsiteX26" fmla="*/ 53730 w 64969"/>
                <a:gd name="connsiteY26" fmla="*/ 54007 h 97535"/>
                <a:gd name="connsiteX27" fmla="*/ 53730 w 64969"/>
                <a:gd name="connsiteY27" fmla="*/ 48292 h 97535"/>
                <a:gd name="connsiteX28" fmla="*/ 50777 w 64969"/>
                <a:gd name="connsiteY28" fmla="*/ 48292 h 97535"/>
                <a:gd name="connsiteX29" fmla="*/ 32584 w 64969"/>
                <a:gd name="connsiteY29" fmla="*/ 49530 h 97535"/>
                <a:gd name="connsiteX30" fmla="*/ 17630 w 64969"/>
                <a:gd name="connsiteY30" fmla="*/ 55816 h 97535"/>
                <a:gd name="connsiteX31" fmla="*/ 11439 w 64969"/>
                <a:gd name="connsiteY31" fmla="*/ 70771 h 97535"/>
                <a:gd name="connsiteX32" fmla="*/ 16582 w 64969"/>
                <a:gd name="connsiteY32" fmla="*/ 83820 h 97535"/>
                <a:gd name="connsiteX33" fmla="*/ 28870 w 64969"/>
                <a:gd name="connsiteY33" fmla="*/ 87630 h 97535"/>
                <a:gd name="connsiteX34" fmla="*/ 46110 w 64969"/>
                <a:gd name="connsiteY34" fmla="*/ 81153 h 97535"/>
                <a:gd name="connsiteX35" fmla="*/ 52682 w 64969"/>
                <a:gd name="connsiteY35" fmla="*/ 67151 h 97535"/>
                <a:gd name="connsiteX36" fmla="*/ 53730 w 64969"/>
                <a:gd name="connsiteY36" fmla="*/ 53912 h 97535"/>
                <a:gd name="connsiteX37" fmla="*/ 53730 w 64969"/>
                <a:gd name="connsiteY37" fmla="*/ 53912 h 9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969" h="97535">
                  <a:moveTo>
                    <a:pt x="54682" y="95345"/>
                  </a:moveTo>
                  <a:lnTo>
                    <a:pt x="54682" y="80391"/>
                  </a:lnTo>
                  <a:lnTo>
                    <a:pt x="54397" y="80391"/>
                  </a:lnTo>
                  <a:cubicBezTo>
                    <a:pt x="51920" y="86011"/>
                    <a:pt x="48205" y="90202"/>
                    <a:pt x="43252" y="93154"/>
                  </a:cubicBezTo>
                  <a:cubicBezTo>
                    <a:pt x="38299" y="96107"/>
                    <a:pt x="33156" y="97536"/>
                    <a:pt x="27727" y="97536"/>
                  </a:cubicBezTo>
                  <a:cubicBezTo>
                    <a:pt x="19916" y="97345"/>
                    <a:pt x="13915" y="95726"/>
                    <a:pt x="9915" y="92583"/>
                  </a:cubicBezTo>
                  <a:cubicBezTo>
                    <a:pt x="5914" y="89440"/>
                    <a:pt x="3247" y="85820"/>
                    <a:pt x="1914" y="81820"/>
                  </a:cubicBezTo>
                  <a:cubicBezTo>
                    <a:pt x="580" y="77724"/>
                    <a:pt x="-86" y="74200"/>
                    <a:pt x="9" y="71247"/>
                  </a:cubicBezTo>
                  <a:cubicBezTo>
                    <a:pt x="104" y="63532"/>
                    <a:pt x="1819" y="57436"/>
                    <a:pt x="5057" y="52959"/>
                  </a:cubicBezTo>
                  <a:cubicBezTo>
                    <a:pt x="8296" y="48482"/>
                    <a:pt x="12487" y="45244"/>
                    <a:pt x="17725" y="43148"/>
                  </a:cubicBezTo>
                  <a:cubicBezTo>
                    <a:pt x="22964" y="41053"/>
                    <a:pt x="28489" y="39815"/>
                    <a:pt x="34489" y="39243"/>
                  </a:cubicBezTo>
                  <a:cubicBezTo>
                    <a:pt x="40490" y="38671"/>
                    <a:pt x="46205" y="38481"/>
                    <a:pt x="51730" y="38481"/>
                  </a:cubicBezTo>
                  <a:lnTo>
                    <a:pt x="53730" y="38481"/>
                  </a:lnTo>
                  <a:lnTo>
                    <a:pt x="53730" y="33718"/>
                  </a:lnTo>
                  <a:cubicBezTo>
                    <a:pt x="53730" y="25717"/>
                    <a:pt x="52396" y="19812"/>
                    <a:pt x="49444" y="15811"/>
                  </a:cubicBezTo>
                  <a:cubicBezTo>
                    <a:pt x="46491" y="11811"/>
                    <a:pt x="41538" y="9811"/>
                    <a:pt x="34680" y="9811"/>
                  </a:cubicBezTo>
                  <a:cubicBezTo>
                    <a:pt x="25917" y="9620"/>
                    <a:pt x="17725" y="12192"/>
                    <a:pt x="10010" y="17526"/>
                  </a:cubicBezTo>
                  <a:lnTo>
                    <a:pt x="10010" y="6382"/>
                  </a:lnTo>
                  <a:cubicBezTo>
                    <a:pt x="13344" y="4572"/>
                    <a:pt x="17344" y="3048"/>
                    <a:pt x="22012" y="1905"/>
                  </a:cubicBezTo>
                  <a:cubicBezTo>
                    <a:pt x="26584" y="667"/>
                    <a:pt x="30870" y="95"/>
                    <a:pt x="34680" y="0"/>
                  </a:cubicBezTo>
                  <a:cubicBezTo>
                    <a:pt x="44967" y="0"/>
                    <a:pt x="52492" y="2667"/>
                    <a:pt x="57159" y="8287"/>
                  </a:cubicBezTo>
                  <a:cubicBezTo>
                    <a:pt x="61826" y="13811"/>
                    <a:pt x="64207" y="22669"/>
                    <a:pt x="64112" y="34766"/>
                  </a:cubicBezTo>
                  <a:lnTo>
                    <a:pt x="64112" y="75914"/>
                  </a:lnTo>
                  <a:cubicBezTo>
                    <a:pt x="64112" y="79629"/>
                    <a:pt x="64112" y="82963"/>
                    <a:pt x="64207" y="86106"/>
                  </a:cubicBezTo>
                  <a:cubicBezTo>
                    <a:pt x="64207" y="89249"/>
                    <a:pt x="64493" y="92297"/>
                    <a:pt x="64969" y="95441"/>
                  </a:cubicBezTo>
                  <a:lnTo>
                    <a:pt x="54778" y="95441"/>
                  </a:lnTo>
                  <a:close/>
                  <a:moveTo>
                    <a:pt x="53730" y="54007"/>
                  </a:moveTo>
                  <a:lnTo>
                    <a:pt x="53730" y="48292"/>
                  </a:lnTo>
                  <a:lnTo>
                    <a:pt x="50777" y="48292"/>
                  </a:lnTo>
                  <a:cubicBezTo>
                    <a:pt x="44681" y="48196"/>
                    <a:pt x="38585" y="48577"/>
                    <a:pt x="32584" y="49530"/>
                  </a:cubicBezTo>
                  <a:cubicBezTo>
                    <a:pt x="26584" y="50482"/>
                    <a:pt x="21631" y="52578"/>
                    <a:pt x="17630" y="55816"/>
                  </a:cubicBezTo>
                  <a:cubicBezTo>
                    <a:pt x="13630" y="59055"/>
                    <a:pt x="11534" y="64008"/>
                    <a:pt x="11439" y="70771"/>
                  </a:cubicBezTo>
                  <a:cubicBezTo>
                    <a:pt x="11534" y="76867"/>
                    <a:pt x="13249" y="81153"/>
                    <a:pt x="16582" y="83820"/>
                  </a:cubicBezTo>
                  <a:cubicBezTo>
                    <a:pt x="19916" y="86392"/>
                    <a:pt x="24012" y="87725"/>
                    <a:pt x="28870" y="87630"/>
                  </a:cubicBezTo>
                  <a:cubicBezTo>
                    <a:pt x="36871" y="87440"/>
                    <a:pt x="42586" y="85249"/>
                    <a:pt x="46110" y="81153"/>
                  </a:cubicBezTo>
                  <a:cubicBezTo>
                    <a:pt x="49634" y="77057"/>
                    <a:pt x="51825" y="72390"/>
                    <a:pt x="52682" y="67151"/>
                  </a:cubicBezTo>
                  <a:cubicBezTo>
                    <a:pt x="53539" y="61913"/>
                    <a:pt x="53825" y="57531"/>
                    <a:pt x="53730" y="53912"/>
                  </a:cubicBezTo>
                  <a:lnTo>
                    <a:pt x="53730" y="53912"/>
                  </a:lnTo>
                  <a:close/>
                </a:path>
              </a:pathLst>
            </a:custGeom>
            <a:solidFill>
              <a:srgbClr val="22222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37098AE3-78A3-447E-F654-7335EA56F54A}"/>
                </a:ext>
              </a:extLst>
            </p:cNvPr>
            <p:cNvSpPr/>
            <p:nvPr/>
          </p:nvSpPr>
          <p:spPr>
            <a:xfrm>
              <a:off x="7172898" y="2484239"/>
              <a:ext cx="48863" cy="139541"/>
            </a:xfrm>
            <a:custGeom>
              <a:avLst/>
              <a:gdLst>
                <a:gd name="connsiteX0" fmla="*/ 16954 w 48863"/>
                <a:gd name="connsiteY0" fmla="*/ 139255 h 139541"/>
                <a:gd name="connsiteX1" fmla="*/ 16954 w 48863"/>
                <a:gd name="connsiteY1" fmla="*/ 55912 h 139541"/>
                <a:gd name="connsiteX2" fmla="*/ 0 w 48863"/>
                <a:gd name="connsiteY2" fmla="*/ 55912 h 139541"/>
                <a:gd name="connsiteX3" fmla="*/ 0 w 48863"/>
                <a:gd name="connsiteY3" fmla="*/ 46006 h 139541"/>
                <a:gd name="connsiteX4" fmla="*/ 16954 w 48863"/>
                <a:gd name="connsiteY4" fmla="*/ 46006 h 139541"/>
                <a:gd name="connsiteX5" fmla="*/ 16954 w 48863"/>
                <a:gd name="connsiteY5" fmla="*/ 39243 h 139541"/>
                <a:gd name="connsiteX6" fmla="*/ 17907 w 48863"/>
                <a:gd name="connsiteY6" fmla="*/ 20383 h 139541"/>
                <a:gd name="connsiteX7" fmla="*/ 23813 w 48863"/>
                <a:gd name="connsiteY7" fmla="*/ 5810 h 139541"/>
                <a:gd name="connsiteX8" fmla="*/ 39148 w 48863"/>
                <a:gd name="connsiteY8" fmla="*/ 0 h 139541"/>
                <a:gd name="connsiteX9" fmla="*/ 44482 w 48863"/>
                <a:gd name="connsiteY9" fmla="*/ 476 h 139541"/>
                <a:gd name="connsiteX10" fmla="*/ 48863 w 48863"/>
                <a:gd name="connsiteY10" fmla="*/ 1905 h 139541"/>
                <a:gd name="connsiteX11" fmla="*/ 48196 w 48863"/>
                <a:gd name="connsiteY11" fmla="*/ 12001 h 139541"/>
                <a:gd name="connsiteX12" fmla="*/ 40005 w 48863"/>
                <a:gd name="connsiteY12" fmla="*/ 10001 h 139541"/>
                <a:gd name="connsiteX13" fmla="*/ 30385 w 48863"/>
                <a:gd name="connsiteY13" fmla="*/ 14859 h 139541"/>
                <a:gd name="connsiteX14" fmla="*/ 27432 w 48863"/>
                <a:gd name="connsiteY14" fmla="*/ 25908 h 139541"/>
                <a:gd name="connsiteX15" fmla="*/ 27337 w 48863"/>
                <a:gd name="connsiteY15" fmla="*/ 38195 h 139541"/>
                <a:gd name="connsiteX16" fmla="*/ 27337 w 48863"/>
                <a:gd name="connsiteY16" fmla="*/ 46292 h 139541"/>
                <a:gd name="connsiteX17" fmla="*/ 46292 w 48863"/>
                <a:gd name="connsiteY17" fmla="*/ 46292 h 139541"/>
                <a:gd name="connsiteX18" fmla="*/ 46292 w 48863"/>
                <a:gd name="connsiteY18" fmla="*/ 56197 h 139541"/>
                <a:gd name="connsiteX19" fmla="*/ 27337 w 48863"/>
                <a:gd name="connsiteY19" fmla="*/ 56197 h 139541"/>
                <a:gd name="connsiteX20" fmla="*/ 27337 w 48863"/>
                <a:gd name="connsiteY20" fmla="*/ 139541 h 139541"/>
                <a:gd name="connsiteX21" fmla="*/ 16954 w 48863"/>
                <a:gd name="connsiteY21" fmla="*/ 139541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863" h="139541">
                  <a:moveTo>
                    <a:pt x="16954" y="139255"/>
                  </a:moveTo>
                  <a:lnTo>
                    <a:pt x="16954" y="55912"/>
                  </a:lnTo>
                  <a:lnTo>
                    <a:pt x="0" y="55912"/>
                  </a:lnTo>
                  <a:lnTo>
                    <a:pt x="0" y="46006"/>
                  </a:lnTo>
                  <a:lnTo>
                    <a:pt x="16954" y="46006"/>
                  </a:lnTo>
                  <a:lnTo>
                    <a:pt x="16954" y="39243"/>
                  </a:lnTo>
                  <a:cubicBezTo>
                    <a:pt x="16859" y="32575"/>
                    <a:pt x="17145" y="26289"/>
                    <a:pt x="17907" y="20383"/>
                  </a:cubicBezTo>
                  <a:cubicBezTo>
                    <a:pt x="18669" y="14478"/>
                    <a:pt x="20669" y="9620"/>
                    <a:pt x="23813" y="5810"/>
                  </a:cubicBezTo>
                  <a:cubicBezTo>
                    <a:pt x="26956" y="2000"/>
                    <a:pt x="32099" y="95"/>
                    <a:pt x="39148" y="0"/>
                  </a:cubicBezTo>
                  <a:cubicBezTo>
                    <a:pt x="40862" y="0"/>
                    <a:pt x="42672" y="95"/>
                    <a:pt x="44482" y="476"/>
                  </a:cubicBezTo>
                  <a:cubicBezTo>
                    <a:pt x="46292" y="762"/>
                    <a:pt x="47815" y="1238"/>
                    <a:pt x="48863" y="1905"/>
                  </a:cubicBezTo>
                  <a:lnTo>
                    <a:pt x="48196" y="12001"/>
                  </a:lnTo>
                  <a:cubicBezTo>
                    <a:pt x="45815" y="10668"/>
                    <a:pt x="43148" y="10001"/>
                    <a:pt x="40005" y="10001"/>
                  </a:cubicBezTo>
                  <a:cubicBezTo>
                    <a:pt x="35433" y="10096"/>
                    <a:pt x="32194" y="11716"/>
                    <a:pt x="30385" y="14859"/>
                  </a:cubicBezTo>
                  <a:cubicBezTo>
                    <a:pt x="28575" y="17907"/>
                    <a:pt x="27623" y="21622"/>
                    <a:pt x="27432" y="25908"/>
                  </a:cubicBezTo>
                  <a:cubicBezTo>
                    <a:pt x="27242" y="30194"/>
                    <a:pt x="27146" y="34290"/>
                    <a:pt x="27337" y="38195"/>
                  </a:cubicBezTo>
                  <a:lnTo>
                    <a:pt x="27337" y="46292"/>
                  </a:lnTo>
                  <a:lnTo>
                    <a:pt x="46292" y="46292"/>
                  </a:lnTo>
                  <a:lnTo>
                    <a:pt x="46292" y="56197"/>
                  </a:lnTo>
                  <a:lnTo>
                    <a:pt x="27337" y="56197"/>
                  </a:lnTo>
                  <a:lnTo>
                    <a:pt x="27337" y="139541"/>
                  </a:lnTo>
                  <a:lnTo>
                    <a:pt x="16954" y="139541"/>
                  </a:lnTo>
                  <a:close/>
                </a:path>
              </a:pathLst>
            </a:custGeom>
            <a:solidFill>
              <a:srgbClr val="22222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E1DA3DED-0133-9919-B67C-32F91CE32EAC}"/>
                </a:ext>
              </a:extLst>
            </p:cNvPr>
            <p:cNvSpPr/>
            <p:nvPr/>
          </p:nvSpPr>
          <p:spPr>
            <a:xfrm>
              <a:off x="7227952" y="2503860"/>
              <a:ext cx="48196" cy="121920"/>
            </a:xfrm>
            <a:custGeom>
              <a:avLst/>
              <a:gdLst>
                <a:gd name="connsiteX0" fmla="*/ 45815 w 48196"/>
                <a:gd name="connsiteY0" fmla="*/ 26289 h 121920"/>
                <a:gd name="connsiteX1" fmla="*/ 45815 w 48196"/>
                <a:gd name="connsiteY1" fmla="*/ 36195 h 121920"/>
                <a:gd name="connsiteX2" fmla="*/ 26765 w 48196"/>
                <a:gd name="connsiteY2" fmla="*/ 36195 h 121920"/>
                <a:gd name="connsiteX3" fmla="*/ 26765 w 48196"/>
                <a:gd name="connsiteY3" fmla="*/ 96583 h 121920"/>
                <a:gd name="connsiteX4" fmla="*/ 29242 w 48196"/>
                <a:gd name="connsiteY4" fmla="*/ 107442 h 121920"/>
                <a:gd name="connsiteX5" fmla="*/ 38005 w 48196"/>
                <a:gd name="connsiteY5" fmla="*/ 112014 h 121920"/>
                <a:gd name="connsiteX6" fmla="*/ 43148 w 48196"/>
                <a:gd name="connsiteY6" fmla="*/ 111443 h 121920"/>
                <a:gd name="connsiteX7" fmla="*/ 47530 w 48196"/>
                <a:gd name="connsiteY7" fmla="*/ 109823 h 121920"/>
                <a:gd name="connsiteX8" fmla="*/ 48197 w 48196"/>
                <a:gd name="connsiteY8" fmla="*/ 119348 h 121920"/>
                <a:gd name="connsiteX9" fmla="*/ 42863 w 48196"/>
                <a:gd name="connsiteY9" fmla="*/ 121063 h 121920"/>
                <a:gd name="connsiteX10" fmla="*/ 35528 w 48196"/>
                <a:gd name="connsiteY10" fmla="*/ 121920 h 121920"/>
                <a:gd name="connsiteX11" fmla="*/ 22384 w 48196"/>
                <a:gd name="connsiteY11" fmla="*/ 117634 h 121920"/>
                <a:gd name="connsiteX12" fmla="*/ 17335 w 48196"/>
                <a:gd name="connsiteY12" fmla="*/ 106490 h 121920"/>
                <a:gd name="connsiteX13" fmla="*/ 16478 w 48196"/>
                <a:gd name="connsiteY13" fmla="*/ 90869 h 121920"/>
                <a:gd name="connsiteX14" fmla="*/ 16478 w 48196"/>
                <a:gd name="connsiteY14" fmla="*/ 36385 h 121920"/>
                <a:gd name="connsiteX15" fmla="*/ 0 w 48196"/>
                <a:gd name="connsiteY15" fmla="*/ 36385 h 121920"/>
                <a:gd name="connsiteX16" fmla="*/ 0 w 48196"/>
                <a:gd name="connsiteY16" fmla="*/ 26480 h 121920"/>
                <a:gd name="connsiteX17" fmla="*/ 16478 w 48196"/>
                <a:gd name="connsiteY17" fmla="*/ 26480 h 121920"/>
                <a:gd name="connsiteX18" fmla="*/ 16478 w 48196"/>
                <a:gd name="connsiteY18" fmla="*/ 4001 h 121920"/>
                <a:gd name="connsiteX19" fmla="*/ 26860 w 48196"/>
                <a:gd name="connsiteY19" fmla="*/ 0 h 121920"/>
                <a:gd name="connsiteX20" fmla="*/ 26860 w 48196"/>
                <a:gd name="connsiteY20" fmla="*/ 26480 h 121920"/>
                <a:gd name="connsiteX21" fmla="*/ 45910 w 48196"/>
                <a:gd name="connsiteY21" fmla="*/ 2648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196" h="121920">
                  <a:moveTo>
                    <a:pt x="45815" y="26289"/>
                  </a:moveTo>
                  <a:lnTo>
                    <a:pt x="45815" y="36195"/>
                  </a:lnTo>
                  <a:lnTo>
                    <a:pt x="26765" y="36195"/>
                  </a:lnTo>
                  <a:lnTo>
                    <a:pt x="26765" y="96583"/>
                  </a:lnTo>
                  <a:cubicBezTo>
                    <a:pt x="26765" y="100870"/>
                    <a:pt x="27527" y="104489"/>
                    <a:pt x="29242" y="107442"/>
                  </a:cubicBezTo>
                  <a:cubicBezTo>
                    <a:pt x="30956" y="110395"/>
                    <a:pt x="33814" y="111824"/>
                    <a:pt x="38005" y="112014"/>
                  </a:cubicBezTo>
                  <a:cubicBezTo>
                    <a:pt x="39910" y="112014"/>
                    <a:pt x="41624" y="111824"/>
                    <a:pt x="43148" y="111443"/>
                  </a:cubicBezTo>
                  <a:cubicBezTo>
                    <a:pt x="44672" y="111062"/>
                    <a:pt x="46101" y="110490"/>
                    <a:pt x="47530" y="109823"/>
                  </a:cubicBezTo>
                  <a:lnTo>
                    <a:pt x="48197" y="119348"/>
                  </a:lnTo>
                  <a:cubicBezTo>
                    <a:pt x="46863" y="119920"/>
                    <a:pt x="45148" y="120491"/>
                    <a:pt x="42863" y="121063"/>
                  </a:cubicBezTo>
                  <a:cubicBezTo>
                    <a:pt x="40577" y="121634"/>
                    <a:pt x="38195" y="121920"/>
                    <a:pt x="35528" y="121920"/>
                  </a:cubicBezTo>
                  <a:cubicBezTo>
                    <a:pt x="29527" y="121920"/>
                    <a:pt x="25146" y="120396"/>
                    <a:pt x="22384" y="117634"/>
                  </a:cubicBezTo>
                  <a:cubicBezTo>
                    <a:pt x="19622" y="114872"/>
                    <a:pt x="18002" y="111157"/>
                    <a:pt x="17335" y="106490"/>
                  </a:cubicBezTo>
                  <a:cubicBezTo>
                    <a:pt x="16669" y="101822"/>
                    <a:pt x="16383" y="96583"/>
                    <a:pt x="16478" y="90869"/>
                  </a:cubicBezTo>
                  <a:lnTo>
                    <a:pt x="16478" y="36385"/>
                  </a:lnTo>
                  <a:lnTo>
                    <a:pt x="0" y="36385"/>
                  </a:lnTo>
                  <a:lnTo>
                    <a:pt x="0" y="26480"/>
                  </a:lnTo>
                  <a:lnTo>
                    <a:pt x="16478" y="26480"/>
                  </a:lnTo>
                  <a:lnTo>
                    <a:pt x="16478" y="4001"/>
                  </a:lnTo>
                  <a:lnTo>
                    <a:pt x="26860" y="0"/>
                  </a:lnTo>
                  <a:lnTo>
                    <a:pt x="26860" y="26480"/>
                  </a:lnTo>
                  <a:lnTo>
                    <a:pt x="45910" y="26480"/>
                  </a:lnTo>
                  <a:close/>
                </a:path>
              </a:pathLst>
            </a:custGeom>
            <a:solidFill>
              <a:srgbClr val="222221"/>
            </a:solidFill>
            <a:ln w="0"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85C638AF-4762-22CD-C52F-93FA9E28F4DA}"/>
                </a:ext>
              </a:extLst>
            </p:cNvPr>
            <p:cNvSpPr/>
            <p:nvPr/>
          </p:nvSpPr>
          <p:spPr>
            <a:xfrm>
              <a:off x="7285007" y="2528053"/>
              <a:ext cx="52863" cy="97648"/>
            </a:xfrm>
            <a:custGeom>
              <a:avLst/>
              <a:gdLst>
                <a:gd name="connsiteX0" fmla="*/ 0 w 52863"/>
                <a:gd name="connsiteY0" fmla="*/ 93154 h 97648"/>
                <a:gd name="connsiteX1" fmla="*/ 953 w 52863"/>
                <a:gd name="connsiteY1" fmla="*/ 81820 h 97648"/>
                <a:gd name="connsiteX2" fmla="*/ 22860 w 52863"/>
                <a:gd name="connsiteY2" fmla="*/ 87630 h 97648"/>
                <a:gd name="connsiteX3" fmla="*/ 35814 w 52863"/>
                <a:gd name="connsiteY3" fmla="*/ 83249 h 97648"/>
                <a:gd name="connsiteX4" fmla="*/ 41434 w 52863"/>
                <a:gd name="connsiteY4" fmla="*/ 70961 h 97648"/>
                <a:gd name="connsiteX5" fmla="*/ 35147 w 52863"/>
                <a:gd name="connsiteY5" fmla="*/ 58293 h 97648"/>
                <a:gd name="connsiteX6" fmla="*/ 21241 w 52863"/>
                <a:gd name="connsiteY6" fmla="*/ 50006 h 97648"/>
                <a:gd name="connsiteX7" fmla="*/ 7334 w 52863"/>
                <a:gd name="connsiteY7" fmla="*/ 40767 h 97648"/>
                <a:gd name="connsiteX8" fmla="*/ 1048 w 52863"/>
                <a:gd name="connsiteY8" fmla="*/ 25336 h 97648"/>
                <a:gd name="connsiteX9" fmla="*/ 5048 w 52863"/>
                <a:gd name="connsiteY9" fmla="*/ 10573 h 97648"/>
                <a:gd name="connsiteX10" fmla="*/ 15145 w 52863"/>
                <a:gd name="connsiteY10" fmla="*/ 2477 h 97648"/>
                <a:gd name="connsiteX11" fmla="*/ 28385 w 52863"/>
                <a:gd name="connsiteY11" fmla="*/ 0 h 97648"/>
                <a:gd name="connsiteX12" fmla="*/ 37624 w 52863"/>
                <a:gd name="connsiteY12" fmla="*/ 952 h 97648"/>
                <a:gd name="connsiteX13" fmla="*/ 49149 w 52863"/>
                <a:gd name="connsiteY13" fmla="*/ 4191 h 97648"/>
                <a:gd name="connsiteX14" fmla="*/ 48197 w 52863"/>
                <a:gd name="connsiteY14" fmla="*/ 14288 h 97648"/>
                <a:gd name="connsiteX15" fmla="*/ 39053 w 52863"/>
                <a:gd name="connsiteY15" fmla="*/ 11049 h 97648"/>
                <a:gd name="connsiteX16" fmla="*/ 29623 w 52863"/>
                <a:gd name="connsiteY16" fmla="*/ 9906 h 97648"/>
                <a:gd name="connsiteX17" fmla="*/ 16574 w 52863"/>
                <a:gd name="connsiteY17" fmla="*/ 13240 h 97648"/>
                <a:gd name="connsiteX18" fmla="*/ 11525 w 52863"/>
                <a:gd name="connsiteY18" fmla="*/ 25432 h 97648"/>
                <a:gd name="connsiteX19" fmla="*/ 18002 w 52863"/>
                <a:gd name="connsiteY19" fmla="*/ 35624 h 97648"/>
                <a:gd name="connsiteX20" fmla="*/ 32195 w 52863"/>
                <a:gd name="connsiteY20" fmla="*/ 43339 h 97648"/>
                <a:gd name="connsiteX21" fmla="*/ 46387 w 52863"/>
                <a:gd name="connsiteY21" fmla="*/ 53530 h 97648"/>
                <a:gd name="connsiteX22" fmla="*/ 52864 w 52863"/>
                <a:gd name="connsiteY22" fmla="*/ 71152 h 97648"/>
                <a:gd name="connsiteX23" fmla="*/ 48101 w 52863"/>
                <a:gd name="connsiteY23" fmla="*/ 86773 h 97648"/>
                <a:gd name="connsiteX24" fmla="*/ 36767 w 52863"/>
                <a:gd name="connsiteY24" fmla="*/ 95155 h 97648"/>
                <a:gd name="connsiteX25" fmla="*/ 23527 w 52863"/>
                <a:gd name="connsiteY25" fmla="*/ 97631 h 97648"/>
                <a:gd name="connsiteX26" fmla="*/ 0 w 52863"/>
                <a:gd name="connsiteY26" fmla="*/ 93250 h 97648"/>
                <a:gd name="connsiteX27" fmla="*/ 0 w 52863"/>
                <a:gd name="connsiteY27" fmla="*/ 93250 h 9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863" h="97648">
                  <a:moveTo>
                    <a:pt x="0" y="93154"/>
                  </a:moveTo>
                  <a:lnTo>
                    <a:pt x="953" y="81820"/>
                  </a:lnTo>
                  <a:cubicBezTo>
                    <a:pt x="7334" y="85534"/>
                    <a:pt x="14669" y="87440"/>
                    <a:pt x="22860" y="87630"/>
                  </a:cubicBezTo>
                  <a:cubicBezTo>
                    <a:pt x="28004" y="87630"/>
                    <a:pt x="32290" y="86106"/>
                    <a:pt x="35814" y="83249"/>
                  </a:cubicBezTo>
                  <a:cubicBezTo>
                    <a:pt x="39434" y="80391"/>
                    <a:pt x="41243" y="76295"/>
                    <a:pt x="41434" y="70961"/>
                  </a:cubicBezTo>
                  <a:cubicBezTo>
                    <a:pt x="41243" y="65532"/>
                    <a:pt x="39148" y="61341"/>
                    <a:pt x="35147" y="58293"/>
                  </a:cubicBezTo>
                  <a:cubicBezTo>
                    <a:pt x="31147" y="55245"/>
                    <a:pt x="26575" y="52483"/>
                    <a:pt x="21241" y="50006"/>
                  </a:cubicBezTo>
                  <a:cubicBezTo>
                    <a:pt x="16002" y="47530"/>
                    <a:pt x="11335" y="44387"/>
                    <a:pt x="7334" y="40767"/>
                  </a:cubicBezTo>
                  <a:cubicBezTo>
                    <a:pt x="3334" y="37052"/>
                    <a:pt x="1238" y="31909"/>
                    <a:pt x="1048" y="25336"/>
                  </a:cubicBezTo>
                  <a:cubicBezTo>
                    <a:pt x="1048" y="19241"/>
                    <a:pt x="2477" y="14288"/>
                    <a:pt x="5048" y="10573"/>
                  </a:cubicBezTo>
                  <a:cubicBezTo>
                    <a:pt x="7620" y="6858"/>
                    <a:pt x="10954" y="4096"/>
                    <a:pt x="15145" y="2477"/>
                  </a:cubicBezTo>
                  <a:cubicBezTo>
                    <a:pt x="19241" y="762"/>
                    <a:pt x="23717" y="0"/>
                    <a:pt x="28385" y="0"/>
                  </a:cubicBezTo>
                  <a:cubicBezTo>
                    <a:pt x="30766" y="0"/>
                    <a:pt x="33814" y="286"/>
                    <a:pt x="37624" y="952"/>
                  </a:cubicBezTo>
                  <a:cubicBezTo>
                    <a:pt x="41434" y="1619"/>
                    <a:pt x="45244" y="2667"/>
                    <a:pt x="49149" y="4191"/>
                  </a:cubicBezTo>
                  <a:lnTo>
                    <a:pt x="48197" y="14288"/>
                  </a:lnTo>
                  <a:cubicBezTo>
                    <a:pt x="45434" y="12859"/>
                    <a:pt x="42386" y="11811"/>
                    <a:pt x="39053" y="11049"/>
                  </a:cubicBezTo>
                  <a:cubicBezTo>
                    <a:pt x="35719" y="10287"/>
                    <a:pt x="32576" y="9906"/>
                    <a:pt x="29623" y="9906"/>
                  </a:cubicBezTo>
                  <a:cubicBezTo>
                    <a:pt x="24194" y="9811"/>
                    <a:pt x="19812" y="10954"/>
                    <a:pt x="16574" y="13240"/>
                  </a:cubicBezTo>
                  <a:cubicBezTo>
                    <a:pt x="13335" y="15526"/>
                    <a:pt x="11621" y="19622"/>
                    <a:pt x="11525" y="25432"/>
                  </a:cubicBezTo>
                  <a:cubicBezTo>
                    <a:pt x="11716" y="29623"/>
                    <a:pt x="13907" y="33052"/>
                    <a:pt x="18002" y="35624"/>
                  </a:cubicBezTo>
                  <a:cubicBezTo>
                    <a:pt x="22098" y="38195"/>
                    <a:pt x="26861" y="40767"/>
                    <a:pt x="32195" y="43339"/>
                  </a:cubicBezTo>
                  <a:cubicBezTo>
                    <a:pt x="37529" y="45910"/>
                    <a:pt x="42291" y="49340"/>
                    <a:pt x="46387" y="53530"/>
                  </a:cubicBezTo>
                  <a:cubicBezTo>
                    <a:pt x="50483" y="57722"/>
                    <a:pt x="52673" y="63627"/>
                    <a:pt x="52864" y="71152"/>
                  </a:cubicBezTo>
                  <a:cubicBezTo>
                    <a:pt x="52769" y="77724"/>
                    <a:pt x="51149" y="82868"/>
                    <a:pt x="48101" y="86773"/>
                  </a:cubicBezTo>
                  <a:cubicBezTo>
                    <a:pt x="45053" y="90678"/>
                    <a:pt x="41243" y="93440"/>
                    <a:pt x="36767" y="95155"/>
                  </a:cubicBezTo>
                  <a:cubicBezTo>
                    <a:pt x="32290" y="96869"/>
                    <a:pt x="27908" y="97727"/>
                    <a:pt x="23527" y="97631"/>
                  </a:cubicBezTo>
                  <a:cubicBezTo>
                    <a:pt x="15335" y="97822"/>
                    <a:pt x="7525" y="96393"/>
                    <a:pt x="0" y="93250"/>
                  </a:cubicBezTo>
                  <a:lnTo>
                    <a:pt x="0" y="93250"/>
                  </a:lnTo>
                  <a:close/>
                </a:path>
              </a:pathLst>
            </a:custGeom>
            <a:solidFill>
              <a:srgbClr val="222221"/>
            </a:solidFill>
            <a:ln w="0" cap="flat">
              <a:noFill/>
              <a:prstDash val="solid"/>
              <a:miter/>
            </a:ln>
          </p:spPr>
          <p:txBody>
            <a:bodyPr rtlCol="0" anchor="ctr"/>
            <a:lstStyle/>
            <a:p>
              <a:endParaRPr lang="de-DE"/>
            </a:p>
          </p:txBody>
        </p:sp>
        <p:sp>
          <p:nvSpPr>
            <p:cNvPr id="22" name="Freihandform: Form 21">
              <a:extLst>
                <a:ext uri="{FF2B5EF4-FFF2-40B4-BE49-F238E27FC236}">
                  <a16:creationId xmlns:a16="http://schemas.microsoft.com/office/drawing/2014/main" id="{E788613B-DADF-9719-2BF6-500FFD013134}"/>
                </a:ext>
              </a:extLst>
            </p:cNvPr>
            <p:cNvSpPr/>
            <p:nvPr/>
          </p:nvSpPr>
          <p:spPr>
            <a:xfrm>
              <a:off x="7346348" y="2484239"/>
              <a:ext cx="48863" cy="139541"/>
            </a:xfrm>
            <a:custGeom>
              <a:avLst/>
              <a:gdLst>
                <a:gd name="connsiteX0" fmla="*/ 16954 w 48863"/>
                <a:gd name="connsiteY0" fmla="*/ 139255 h 139541"/>
                <a:gd name="connsiteX1" fmla="*/ 16954 w 48863"/>
                <a:gd name="connsiteY1" fmla="*/ 55912 h 139541"/>
                <a:gd name="connsiteX2" fmla="*/ 0 w 48863"/>
                <a:gd name="connsiteY2" fmla="*/ 55912 h 139541"/>
                <a:gd name="connsiteX3" fmla="*/ 0 w 48863"/>
                <a:gd name="connsiteY3" fmla="*/ 46006 h 139541"/>
                <a:gd name="connsiteX4" fmla="*/ 16954 w 48863"/>
                <a:gd name="connsiteY4" fmla="*/ 46006 h 139541"/>
                <a:gd name="connsiteX5" fmla="*/ 16954 w 48863"/>
                <a:gd name="connsiteY5" fmla="*/ 39243 h 139541"/>
                <a:gd name="connsiteX6" fmla="*/ 17907 w 48863"/>
                <a:gd name="connsiteY6" fmla="*/ 20383 h 139541"/>
                <a:gd name="connsiteX7" fmla="*/ 23813 w 48863"/>
                <a:gd name="connsiteY7" fmla="*/ 5810 h 139541"/>
                <a:gd name="connsiteX8" fmla="*/ 39148 w 48863"/>
                <a:gd name="connsiteY8" fmla="*/ 0 h 139541"/>
                <a:gd name="connsiteX9" fmla="*/ 44482 w 48863"/>
                <a:gd name="connsiteY9" fmla="*/ 476 h 139541"/>
                <a:gd name="connsiteX10" fmla="*/ 48863 w 48863"/>
                <a:gd name="connsiteY10" fmla="*/ 1905 h 139541"/>
                <a:gd name="connsiteX11" fmla="*/ 48196 w 48863"/>
                <a:gd name="connsiteY11" fmla="*/ 12001 h 139541"/>
                <a:gd name="connsiteX12" fmla="*/ 40005 w 48863"/>
                <a:gd name="connsiteY12" fmla="*/ 10001 h 139541"/>
                <a:gd name="connsiteX13" fmla="*/ 30385 w 48863"/>
                <a:gd name="connsiteY13" fmla="*/ 14859 h 139541"/>
                <a:gd name="connsiteX14" fmla="*/ 27432 w 48863"/>
                <a:gd name="connsiteY14" fmla="*/ 25908 h 139541"/>
                <a:gd name="connsiteX15" fmla="*/ 27337 w 48863"/>
                <a:gd name="connsiteY15" fmla="*/ 38195 h 139541"/>
                <a:gd name="connsiteX16" fmla="*/ 27337 w 48863"/>
                <a:gd name="connsiteY16" fmla="*/ 46292 h 139541"/>
                <a:gd name="connsiteX17" fmla="*/ 46292 w 48863"/>
                <a:gd name="connsiteY17" fmla="*/ 46292 h 139541"/>
                <a:gd name="connsiteX18" fmla="*/ 46292 w 48863"/>
                <a:gd name="connsiteY18" fmla="*/ 56197 h 139541"/>
                <a:gd name="connsiteX19" fmla="*/ 27337 w 48863"/>
                <a:gd name="connsiteY19" fmla="*/ 56197 h 139541"/>
                <a:gd name="connsiteX20" fmla="*/ 27337 w 48863"/>
                <a:gd name="connsiteY20" fmla="*/ 139541 h 139541"/>
                <a:gd name="connsiteX21" fmla="*/ 16954 w 48863"/>
                <a:gd name="connsiteY21" fmla="*/ 139541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863" h="139541">
                  <a:moveTo>
                    <a:pt x="16954" y="139255"/>
                  </a:moveTo>
                  <a:lnTo>
                    <a:pt x="16954" y="55912"/>
                  </a:lnTo>
                  <a:lnTo>
                    <a:pt x="0" y="55912"/>
                  </a:lnTo>
                  <a:lnTo>
                    <a:pt x="0" y="46006"/>
                  </a:lnTo>
                  <a:lnTo>
                    <a:pt x="16954" y="46006"/>
                  </a:lnTo>
                  <a:lnTo>
                    <a:pt x="16954" y="39243"/>
                  </a:lnTo>
                  <a:cubicBezTo>
                    <a:pt x="16859" y="32575"/>
                    <a:pt x="17145" y="26289"/>
                    <a:pt x="17907" y="20383"/>
                  </a:cubicBezTo>
                  <a:cubicBezTo>
                    <a:pt x="18669" y="14478"/>
                    <a:pt x="20669" y="9620"/>
                    <a:pt x="23813" y="5810"/>
                  </a:cubicBezTo>
                  <a:cubicBezTo>
                    <a:pt x="26956" y="2000"/>
                    <a:pt x="32099" y="95"/>
                    <a:pt x="39148" y="0"/>
                  </a:cubicBezTo>
                  <a:cubicBezTo>
                    <a:pt x="40862" y="0"/>
                    <a:pt x="42672" y="95"/>
                    <a:pt x="44482" y="476"/>
                  </a:cubicBezTo>
                  <a:cubicBezTo>
                    <a:pt x="46292" y="762"/>
                    <a:pt x="47816" y="1238"/>
                    <a:pt x="48863" y="1905"/>
                  </a:cubicBezTo>
                  <a:lnTo>
                    <a:pt x="48196" y="12001"/>
                  </a:lnTo>
                  <a:cubicBezTo>
                    <a:pt x="45910" y="10668"/>
                    <a:pt x="43148" y="10001"/>
                    <a:pt x="40005" y="10001"/>
                  </a:cubicBezTo>
                  <a:cubicBezTo>
                    <a:pt x="35433" y="10096"/>
                    <a:pt x="32195" y="11716"/>
                    <a:pt x="30385" y="14859"/>
                  </a:cubicBezTo>
                  <a:cubicBezTo>
                    <a:pt x="28575" y="17907"/>
                    <a:pt x="27623" y="21622"/>
                    <a:pt x="27432" y="25908"/>
                  </a:cubicBezTo>
                  <a:cubicBezTo>
                    <a:pt x="27242" y="30194"/>
                    <a:pt x="27146" y="34290"/>
                    <a:pt x="27337" y="38195"/>
                  </a:cubicBezTo>
                  <a:lnTo>
                    <a:pt x="27337" y="46292"/>
                  </a:lnTo>
                  <a:lnTo>
                    <a:pt x="46292" y="46292"/>
                  </a:lnTo>
                  <a:lnTo>
                    <a:pt x="46292" y="56197"/>
                  </a:lnTo>
                  <a:lnTo>
                    <a:pt x="27337" y="56197"/>
                  </a:lnTo>
                  <a:lnTo>
                    <a:pt x="27337" y="139541"/>
                  </a:lnTo>
                  <a:lnTo>
                    <a:pt x="16954" y="139541"/>
                  </a:lnTo>
                  <a:close/>
                </a:path>
              </a:pathLst>
            </a:custGeom>
            <a:solidFill>
              <a:srgbClr val="222221"/>
            </a:solidFill>
            <a:ln w="0"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4F57E007-50A1-E54C-E1E1-C187481D798C}"/>
                </a:ext>
              </a:extLst>
            </p:cNvPr>
            <p:cNvSpPr/>
            <p:nvPr/>
          </p:nvSpPr>
          <p:spPr>
            <a:xfrm>
              <a:off x="7404732" y="2499288"/>
              <a:ext cx="78299" cy="126396"/>
            </a:xfrm>
            <a:custGeom>
              <a:avLst/>
              <a:gdLst>
                <a:gd name="connsiteX0" fmla="*/ 4 w 78299"/>
                <a:gd name="connsiteY0" fmla="*/ 77533 h 126396"/>
                <a:gd name="connsiteX1" fmla="*/ 4100 w 78299"/>
                <a:gd name="connsiteY1" fmla="*/ 53530 h 126396"/>
                <a:gd name="connsiteX2" fmla="*/ 16959 w 78299"/>
                <a:gd name="connsiteY2" fmla="*/ 35719 h 126396"/>
                <a:gd name="connsiteX3" fmla="*/ 39152 w 78299"/>
                <a:gd name="connsiteY3" fmla="*/ 28670 h 126396"/>
                <a:gd name="connsiteX4" fmla="*/ 61345 w 78299"/>
                <a:gd name="connsiteY4" fmla="*/ 35719 h 126396"/>
                <a:gd name="connsiteX5" fmla="*/ 74204 w 78299"/>
                <a:gd name="connsiteY5" fmla="*/ 53530 h 126396"/>
                <a:gd name="connsiteX6" fmla="*/ 78300 w 78299"/>
                <a:gd name="connsiteY6" fmla="*/ 77533 h 126396"/>
                <a:gd name="connsiteX7" fmla="*/ 74204 w 78299"/>
                <a:gd name="connsiteY7" fmla="*/ 101537 h 126396"/>
                <a:gd name="connsiteX8" fmla="*/ 61345 w 78299"/>
                <a:gd name="connsiteY8" fmla="*/ 119348 h 126396"/>
                <a:gd name="connsiteX9" fmla="*/ 39152 w 78299"/>
                <a:gd name="connsiteY9" fmla="*/ 126397 h 126396"/>
                <a:gd name="connsiteX10" fmla="*/ 16959 w 78299"/>
                <a:gd name="connsiteY10" fmla="*/ 119348 h 126396"/>
                <a:gd name="connsiteX11" fmla="*/ 4100 w 78299"/>
                <a:gd name="connsiteY11" fmla="*/ 101537 h 126396"/>
                <a:gd name="connsiteX12" fmla="*/ 4 w 78299"/>
                <a:gd name="connsiteY12" fmla="*/ 77533 h 126396"/>
                <a:gd name="connsiteX13" fmla="*/ 4 w 78299"/>
                <a:gd name="connsiteY13" fmla="*/ 77533 h 126396"/>
                <a:gd name="connsiteX14" fmla="*/ 11339 w 78299"/>
                <a:gd name="connsiteY14" fmla="*/ 77533 h 126396"/>
                <a:gd name="connsiteX15" fmla="*/ 14482 w 78299"/>
                <a:gd name="connsiteY15" fmla="*/ 97250 h 126396"/>
                <a:gd name="connsiteX16" fmla="*/ 23817 w 78299"/>
                <a:gd name="connsiteY16" fmla="*/ 111252 h 126396"/>
                <a:gd name="connsiteX17" fmla="*/ 39057 w 78299"/>
                <a:gd name="connsiteY17" fmla="*/ 116586 h 126396"/>
                <a:gd name="connsiteX18" fmla="*/ 54297 w 78299"/>
                <a:gd name="connsiteY18" fmla="*/ 111252 h 126396"/>
                <a:gd name="connsiteX19" fmla="*/ 63631 w 78299"/>
                <a:gd name="connsiteY19" fmla="*/ 97250 h 126396"/>
                <a:gd name="connsiteX20" fmla="*/ 66775 w 78299"/>
                <a:gd name="connsiteY20" fmla="*/ 77533 h 126396"/>
                <a:gd name="connsiteX21" fmla="*/ 63631 w 78299"/>
                <a:gd name="connsiteY21" fmla="*/ 57817 h 126396"/>
                <a:gd name="connsiteX22" fmla="*/ 54297 w 78299"/>
                <a:gd name="connsiteY22" fmla="*/ 43815 h 126396"/>
                <a:gd name="connsiteX23" fmla="*/ 39057 w 78299"/>
                <a:gd name="connsiteY23" fmla="*/ 38481 h 126396"/>
                <a:gd name="connsiteX24" fmla="*/ 23817 w 78299"/>
                <a:gd name="connsiteY24" fmla="*/ 43815 h 126396"/>
                <a:gd name="connsiteX25" fmla="*/ 14482 w 78299"/>
                <a:gd name="connsiteY25" fmla="*/ 57817 h 126396"/>
                <a:gd name="connsiteX26" fmla="*/ 11339 w 78299"/>
                <a:gd name="connsiteY26" fmla="*/ 77533 h 126396"/>
                <a:gd name="connsiteX27" fmla="*/ 11339 w 78299"/>
                <a:gd name="connsiteY27" fmla="*/ 77533 h 126396"/>
                <a:gd name="connsiteX28" fmla="*/ 47058 w 78299"/>
                <a:gd name="connsiteY28" fmla="*/ 15335 h 126396"/>
                <a:gd name="connsiteX29" fmla="*/ 47058 w 78299"/>
                <a:gd name="connsiteY29" fmla="*/ 0 h 126396"/>
                <a:gd name="connsiteX30" fmla="*/ 59440 w 78299"/>
                <a:gd name="connsiteY30" fmla="*/ 0 h 126396"/>
                <a:gd name="connsiteX31" fmla="*/ 59440 w 78299"/>
                <a:gd name="connsiteY31" fmla="*/ 15335 h 126396"/>
                <a:gd name="connsiteX32" fmla="*/ 47058 w 78299"/>
                <a:gd name="connsiteY32" fmla="*/ 15335 h 126396"/>
                <a:gd name="connsiteX33" fmla="*/ 18959 w 78299"/>
                <a:gd name="connsiteY33" fmla="*/ 15335 h 126396"/>
                <a:gd name="connsiteX34" fmla="*/ 18959 w 78299"/>
                <a:gd name="connsiteY34" fmla="*/ 0 h 126396"/>
                <a:gd name="connsiteX35" fmla="*/ 31342 w 78299"/>
                <a:gd name="connsiteY35" fmla="*/ 0 h 126396"/>
                <a:gd name="connsiteX36" fmla="*/ 31342 w 78299"/>
                <a:gd name="connsiteY36" fmla="*/ 15335 h 126396"/>
                <a:gd name="connsiteX37" fmla="*/ 18959 w 78299"/>
                <a:gd name="connsiteY37" fmla="*/ 15335 h 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8299" h="126396">
                  <a:moveTo>
                    <a:pt x="4" y="77533"/>
                  </a:moveTo>
                  <a:cubicBezTo>
                    <a:pt x="4" y="68961"/>
                    <a:pt x="1338" y="60960"/>
                    <a:pt x="4100" y="53530"/>
                  </a:cubicBezTo>
                  <a:cubicBezTo>
                    <a:pt x="6862" y="46196"/>
                    <a:pt x="11149" y="40196"/>
                    <a:pt x="16959" y="35719"/>
                  </a:cubicBezTo>
                  <a:cubicBezTo>
                    <a:pt x="22769" y="31147"/>
                    <a:pt x="30199" y="28861"/>
                    <a:pt x="39152" y="28670"/>
                  </a:cubicBezTo>
                  <a:cubicBezTo>
                    <a:pt x="48201" y="28766"/>
                    <a:pt x="55630" y="31147"/>
                    <a:pt x="61345" y="35719"/>
                  </a:cubicBezTo>
                  <a:cubicBezTo>
                    <a:pt x="67156" y="40291"/>
                    <a:pt x="71442" y="46196"/>
                    <a:pt x="74204" y="53530"/>
                  </a:cubicBezTo>
                  <a:cubicBezTo>
                    <a:pt x="76966" y="60865"/>
                    <a:pt x="78300" y="68866"/>
                    <a:pt x="78300" y="77533"/>
                  </a:cubicBezTo>
                  <a:cubicBezTo>
                    <a:pt x="78300" y="86106"/>
                    <a:pt x="76966" y="94107"/>
                    <a:pt x="74204" y="101537"/>
                  </a:cubicBezTo>
                  <a:cubicBezTo>
                    <a:pt x="71442" y="108871"/>
                    <a:pt x="67156" y="114872"/>
                    <a:pt x="61345" y="119348"/>
                  </a:cubicBezTo>
                  <a:cubicBezTo>
                    <a:pt x="55535" y="123920"/>
                    <a:pt x="48201" y="126206"/>
                    <a:pt x="39152" y="126397"/>
                  </a:cubicBezTo>
                  <a:cubicBezTo>
                    <a:pt x="30103" y="126302"/>
                    <a:pt x="22674" y="123920"/>
                    <a:pt x="16959" y="119348"/>
                  </a:cubicBezTo>
                  <a:cubicBezTo>
                    <a:pt x="11149" y="114776"/>
                    <a:pt x="6862" y="108871"/>
                    <a:pt x="4100" y="101537"/>
                  </a:cubicBezTo>
                  <a:cubicBezTo>
                    <a:pt x="1338" y="94202"/>
                    <a:pt x="-91" y="86201"/>
                    <a:pt x="4" y="77533"/>
                  </a:cubicBezTo>
                  <a:lnTo>
                    <a:pt x="4" y="77533"/>
                  </a:lnTo>
                  <a:close/>
                  <a:moveTo>
                    <a:pt x="11339" y="77533"/>
                  </a:moveTo>
                  <a:cubicBezTo>
                    <a:pt x="11339" y="84773"/>
                    <a:pt x="12387" y="91345"/>
                    <a:pt x="14482" y="97250"/>
                  </a:cubicBezTo>
                  <a:cubicBezTo>
                    <a:pt x="16578" y="103061"/>
                    <a:pt x="19721" y="107728"/>
                    <a:pt x="23817" y="111252"/>
                  </a:cubicBezTo>
                  <a:cubicBezTo>
                    <a:pt x="27913" y="114681"/>
                    <a:pt x="33056" y="116491"/>
                    <a:pt x="39057" y="116586"/>
                  </a:cubicBezTo>
                  <a:cubicBezTo>
                    <a:pt x="45058" y="116586"/>
                    <a:pt x="50201" y="114776"/>
                    <a:pt x="54297" y="111252"/>
                  </a:cubicBezTo>
                  <a:cubicBezTo>
                    <a:pt x="58393" y="107823"/>
                    <a:pt x="61536" y="103156"/>
                    <a:pt x="63631" y="97250"/>
                  </a:cubicBezTo>
                  <a:cubicBezTo>
                    <a:pt x="65727" y="91440"/>
                    <a:pt x="66775" y="84868"/>
                    <a:pt x="66775" y="77533"/>
                  </a:cubicBezTo>
                  <a:cubicBezTo>
                    <a:pt x="66775" y="70295"/>
                    <a:pt x="65727" y="63722"/>
                    <a:pt x="63631" y="57817"/>
                  </a:cubicBezTo>
                  <a:cubicBezTo>
                    <a:pt x="61536" y="52006"/>
                    <a:pt x="58393" y="47339"/>
                    <a:pt x="54297" y="43815"/>
                  </a:cubicBezTo>
                  <a:cubicBezTo>
                    <a:pt x="50201" y="40386"/>
                    <a:pt x="45058" y="38576"/>
                    <a:pt x="39057" y="38481"/>
                  </a:cubicBezTo>
                  <a:cubicBezTo>
                    <a:pt x="33056" y="38481"/>
                    <a:pt x="27913" y="40291"/>
                    <a:pt x="23817" y="43815"/>
                  </a:cubicBezTo>
                  <a:cubicBezTo>
                    <a:pt x="19721" y="47244"/>
                    <a:pt x="16578" y="51911"/>
                    <a:pt x="14482" y="57817"/>
                  </a:cubicBezTo>
                  <a:cubicBezTo>
                    <a:pt x="12387" y="63627"/>
                    <a:pt x="11339" y="70199"/>
                    <a:pt x="11339" y="77533"/>
                  </a:cubicBezTo>
                  <a:lnTo>
                    <a:pt x="11339" y="77533"/>
                  </a:lnTo>
                  <a:close/>
                  <a:moveTo>
                    <a:pt x="47058" y="15335"/>
                  </a:moveTo>
                  <a:lnTo>
                    <a:pt x="47058" y="0"/>
                  </a:lnTo>
                  <a:lnTo>
                    <a:pt x="59440" y="0"/>
                  </a:lnTo>
                  <a:lnTo>
                    <a:pt x="59440" y="15335"/>
                  </a:lnTo>
                  <a:lnTo>
                    <a:pt x="47058" y="15335"/>
                  </a:lnTo>
                  <a:close/>
                  <a:moveTo>
                    <a:pt x="18959" y="15335"/>
                  </a:moveTo>
                  <a:lnTo>
                    <a:pt x="18959" y="0"/>
                  </a:lnTo>
                  <a:lnTo>
                    <a:pt x="31342" y="0"/>
                  </a:lnTo>
                  <a:lnTo>
                    <a:pt x="31342" y="15335"/>
                  </a:lnTo>
                  <a:lnTo>
                    <a:pt x="18959" y="15335"/>
                  </a:lnTo>
                  <a:close/>
                </a:path>
              </a:pathLst>
            </a:custGeom>
            <a:solidFill>
              <a:srgbClr val="222221"/>
            </a:solidFill>
            <a:ln w="0"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5384E87A-400A-2C37-848C-50D1798E51E9}"/>
                </a:ext>
              </a:extLst>
            </p:cNvPr>
            <p:cNvSpPr/>
            <p:nvPr/>
          </p:nvSpPr>
          <p:spPr>
            <a:xfrm>
              <a:off x="7502082" y="2527958"/>
              <a:ext cx="39433" cy="95535"/>
            </a:xfrm>
            <a:custGeom>
              <a:avLst/>
              <a:gdLst>
                <a:gd name="connsiteX0" fmla="*/ 572 w 39433"/>
                <a:gd name="connsiteY0" fmla="*/ 95536 h 95535"/>
                <a:gd name="connsiteX1" fmla="*/ 572 w 39433"/>
                <a:gd name="connsiteY1" fmla="*/ 23146 h 95535"/>
                <a:gd name="connsiteX2" fmla="*/ 572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60 w 39433"/>
                <a:gd name="connsiteY7" fmla="*/ 6191 h 95535"/>
                <a:gd name="connsiteX8" fmla="*/ 32195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4 w 39433"/>
                <a:gd name="connsiteY14" fmla="*/ 32194 h 95535"/>
                <a:gd name="connsiteX15" fmla="*/ 10954 w 39433"/>
                <a:gd name="connsiteY15" fmla="*/ 49340 h 95535"/>
                <a:gd name="connsiteX16" fmla="*/ 10954 w 39433"/>
                <a:gd name="connsiteY16" fmla="*/ 95441 h 95535"/>
                <a:gd name="connsiteX17" fmla="*/ 572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2" y="95536"/>
                  </a:moveTo>
                  <a:lnTo>
                    <a:pt x="572" y="23146"/>
                  </a:lnTo>
                  <a:cubicBezTo>
                    <a:pt x="572" y="18193"/>
                    <a:pt x="572" y="14288"/>
                    <a:pt x="572" y="11430"/>
                  </a:cubicBezTo>
                  <a:cubicBezTo>
                    <a:pt x="572" y="8572"/>
                    <a:pt x="286" y="5524"/>
                    <a:pt x="0" y="2286"/>
                  </a:cubicBezTo>
                  <a:lnTo>
                    <a:pt x="10382" y="2286"/>
                  </a:lnTo>
                  <a:lnTo>
                    <a:pt x="10382" y="20193"/>
                  </a:lnTo>
                  <a:lnTo>
                    <a:pt x="10668" y="20193"/>
                  </a:lnTo>
                  <a:cubicBezTo>
                    <a:pt x="12573" y="14764"/>
                    <a:pt x="15240" y="10096"/>
                    <a:pt x="18860" y="6191"/>
                  </a:cubicBezTo>
                  <a:cubicBezTo>
                    <a:pt x="22479" y="2286"/>
                    <a:pt x="26860" y="191"/>
                    <a:pt x="32195" y="0"/>
                  </a:cubicBezTo>
                  <a:cubicBezTo>
                    <a:pt x="33433" y="0"/>
                    <a:pt x="34766" y="95"/>
                    <a:pt x="36100" y="381"/>
                  </a:cubicBezTo>
                  <a:cubicBezTo>
                    <a:pt x="37433" y="571"/>
                    <a:pt x="38576" y="857"/>
                    <a:pt x="39433" y="1143"/>
                  </a:cubicBezTo>
                  <a:lnTo>
                    <a:pt x="39433" y="13240"/>
                  </a:lnTo>
                  <a:cubicBezTo>
                    <a:pt x="37148" y="12478"/>
                    <a:pt x="34671" y="12097"/>
                    <a:pt x="31909" y="12097"/>
                  </a:cubicBezTo>
                  <a:cubicBezTo>
                    <a:pt x="26480" y="12287"/>
                    <a:pt x="22193" y="14192"/>
                    <a:pt x="19145" y="18002"/>
                  </a:cubicBezTo>
                  <a:cubicBezTo>
                    <a:pt x="16097" y="21812"/>
                    <a:pt x="14002" y="26575"/>
                    <a:pt x="12764" y="32194"/>
                  </a:cubicBezTo>
                  <a:cubicBezTo>
                    <a:pt x="11525" y="37909"/>
                    <a:pt x="10954" y="43624"/>
                    <a:pt x="10954" y="49340"/>
                  </a:cubicBezTo>
                  <a:lnTo>
                    <a:pt x="10954" y="95441"/>
                  </a:lnTo>
                  <a:lnTo>
                    <a:pt x="572" y="95441"/>
                  </a:lnTo>
                  <a:close/>
                </a:path>
              </a:pathLst>
            </a:custGeom>
            <a:solidFill>
              <a:srgbClr val="222221"/>
            </a:solidFill>
            <a:ln w="0"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612FFC84-F9DB-F780-6B0A-1A032810C4A5}"/>
                </a:ext>
              </a:extLst>
            </p:cNvPr>
            <p:cNvSpPr/>
            <p:nvPr/>
          </p:nvSpPr>
          <p:spPr>
            <a:xfrm>
              <a:off x="7549517" y="2486143"/>
              <a:ext cx="71437" cy="139450"/>
            </a:xfrm>
            <a:custGeom>
              <a:avLst/>
              <a:gdLst>
                <a:gd name="connsiteX0" fmla="*/ 71438 w 71437"/>
                <a:gd name="connsiteY0" fmla="*/ 191 h 139450"/>
                <a:gd name="connsiteX1" fmla="*/ 71438 w 71437"/>
                <a:gd name="connsiteY1" fmla="*/ 137351 h 139450"/>
                <a:gd name="connsiteX2" fmla="*/ 61055 w 71437"/>
                <a:gd name="connsiteY2" fmla="*/ 137351 h 139450"/>
                <a:gd name="connsiteX3" fmla="*/ 61055 w 71437"/>
                <a:gd name="connsiteY3" fmla="*/ 122492 h 139450"/>
                <a:gd name="connsiteX4" fmla="*/ 60769 w 71437"/>
                <a:gd name="connsiteY4" fmla="*/ 122492 h 139450"/>
                <a:gd name="connsiteX5" fmla="*/ 50102 w 71437"/>
                <a:gd name="connsiteY5" fmla="*/ 135446 h 139450"/>
                <a:gd name="connsiteX6" fmla="*/ 34576 w 71437"/>
                <a:gd name="connsiteY6" fmla="*/ 139446 h 139450"/>
                <a:gd name="connsiteX7" fmla="*/ 15335 w 71437"/>
                <a:gd name="connsiteY7" fmla="*/ 132874 h 139450"/>
                <a:gd name="connsiteX8" fmla="*/ 3810 w 71437"/>
                <a:gd name="connsiteY8" fmla="*/ 115538 h 139450"/>
                <a:gd name="connsiteX9" fmla="*/ 0 w 71437"/>
                <a:gd name="connsiteY9" fmla="*/ 90583 h 139450"/>
                <a:gd name="connsiteX10" fmla="*/ 3524 w 71437"/>
                <a:gd name="connsiteY10" fmla="*/ 65342 h 139450"/>
                <a:gd name="connsiteX11" fmla="*/ 14669 w 71437"/>
                <a:gd name="connsiteY11" fmla="*/ 48101 h 139450"/>
                <a:gd name="connsiteX12" fmla="*/ 34576 w 71437"/>
                <a:gd name="connsiteY12" fmla="*/ 41720 h 139450"/>
                <a:gd name="connsiteX13" fmla="*/ 48387 w 71437"/>
                <a:gd name="connsiteY13" fmla="*/ 45339 h 139450"/>
                <a:gd name="connsiteX14" fmla="*/ 56959 w 71437"/>
                <a:gd name="connsiteY14" fmla="*/ 52959 h 139450"/>
                <a:gd name="connsiteX15" fmla="*/ 60769 w 71437"/>
                <a:gd name="connsiteY15" fmla="*/ 59627 h 139450"/>
                <a:gd name="connsiteX16" fmla="*/ 61055 w 71437"/>
                <a:gd name="connsiteY16" fmla="*/ 59627 h 139450"/>
                <a:gd name="connsiteX17" fmla="*/ 61055 w 71437"/>
                <a:gd name="connsiteY17" fmla="*/ 0 h 139450"/>
                <a:gd name="connsiteX18" fmla="*/ 71438 w 71437"/>
                <a:gd name="connsiteY18" fmla="*/ 0 h 139450"/>
                <a:gd name="connsiteX19" fmla="*/ 11335 w 71437"/>
                <a:gd name="connsiteY19" fmla="*/ 90678 h 139450"/>
                <a:gd name="connsiteX20" fmla="*/ 13430 w 71437"/>
                <a:gd name="connsiteY20" fmla="*/ 108776 h 139450"/>
                <a:gd name="connsiteX21" fmla="*/ 21050 w 71437"/>
                <a:gd name="connsiteY21" fmla="*/ 123539 h 139450"/>
                <a:gd name="connsiteX22" fmla="*/ 36290 w 71437"/>
                <a:gd name="connsiteY22" fmla="*/ 129635 h 139450"/>
                <a:gd name="connsiteX23" fmla="*/ 50959 w 71437"/>
                <a:gd name="connsiteY23" fmla="*/ 123349 h 139450"/>
                <a:gd name="connsiteX24" fmla="*/ 58865 w 71437"/>
                <a:gd name="connsiteY24" fmla="*/ 108395 h 139450"/>
                <a:gd name="connsiteX25" fmla="*/ 61246 w 71437"/>
                <a:gd name="connsiteY25" fmla="*/ 90773 h 139450"/>
                <a:gd name="connsiteX26" fmla="*/ 58865 w 71437"/>
                <a:gd name="connsiteY26" fmla="*/ 73152 h 139450"/>
                <a:gd name="connsiteX27" fmla="*/ 50959 w 71437"/>
                <a:gd name="connsiteY27" fmla="*/ 58198 h 139450"/>
                <a:gd name="connsiteX28" fmla="*/ 36290 w 71437"/>
                <a:gd name="connsiteY28" fmla="*/ 51911 h 139450"/>
                <a:gd name="connsiteX29" fmla="*/ 21050 w 71437"/>
                <a:gd name="connsiteY29" fmla="*/ 58007 h 139450"/>
                <a:gd name="connsiteX30" fmla="*/ 13430 w 71437"/>
                <a:gd name="connsiteY30" fmla="*/ 72771 h 139450"/>
                <a:gd name="connsiteX31" fmla="*/ 11335 w 71437"/>
                <a:gd name="connsiteY31" fmla="*/ 90869 h 139450"/>
                <a:gd name="connsiteX32" fmla="*/ 11335 w 71437"/>
                <a:gd name="connsiteY32" fmla="*/ 90869 h 13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437" h="139450">
                  <a:moveTo>
                    <a:pt x="71438" y="191"/>
                  </a:moveTo>
                  <a:lnTo>
                    <a:pt x="71438" y="137351"/>
                  </a:lnTo>
                  <a:lnTo>
                    <a:pt x="61055" y="137351"/>
                  </a:lnTo>
                  <a:lnTo>
                    <a:pt x="61055" y="122492"/>
                  </a:lnTo>
                  <a:lnTo>
                    <a:pt x="60769" y="122492"/>
                  </a:lnTo>
                  <a:cubicBezTo>
                    <a:pt x="58007" y="128397"/>
                    <a:pt x="54388" y="132683"/>
                    <a:pt x="50102" y="135446"/>
                  </a:cubicBezTo>
                  <a:cubicBezTo>
                    <a:pt x="45815" y="138208"/>
                    <a:pt x="40577" y="139541"/>
                    <a:pt x="34576" y="139446"/>
                  </a:cubicBezTo>
                  <a:cubicBezTo>
                    <a:pt x="26860" y="139446"/>
                    <a:pt x="20479" y="137160"/>
                    <a:pt x="15335" y="132874"/>
                  </a:cubicBezTo>
                  <a:cubicBezTo>
                    <a:pt x="10192" y="128588"/>
                    <a:pt x="6382" y="122873"/>
                    <a:pt x="3810" y="115538"/>
                  </a:cubicBezTo>
                  <a:cubicBezTo>
                    <a:pt x="1238" y="108204"/>
                    <a:pt x="0" y="99917"/>
                    <a:pt x="0" y="90583"/>
                  </a:cubicBezTo>
                  <a:cubicBezTo>
                    <a:pt x="0" y="81058"/>
                    <a:pt x="1143" y="72676"/>
                    <a:pt x="3524" y="65342"/>
                  </a:cubicBezTo>
                  <a:cubicBezTo>
                    <a:pt x="5906" y="58007"/>
                    <a:pt x="9620" y="52292"/>
                    <a:pt x="14669" y="48101"/>
                  </a:cubicBezTo>
                  <a:cubicBezTo>
                    <a:pt x="19717" y="43910"/>
                    <a:pt x="26384" y="41815"/>
                    <a:pt x="34576" y="41720"/>
                  </a:cubicBezTo>
                  <a:cubicBezTo>
                    <a:pt x="40100" y="41815"/>
                    <a:pt x="44672" y="43053"/>
                    <a:pt x="48387" y="45339"/>
                  </a:cubicBezTo>
                  <a:cubicBezTo>
                    <a:pt x="52102" y="47625"/>
                    <a:pt x="54959" y="50197"/>
                    <a:pt x="56959" y="52959"/>
                  </a:cubicBezTo>
                  <a:cubicBezTo>
                    <a:pt x="58960" y="55721"/>
                    <a:pt x="60293" y="58007"/>
                    <a:pt x="60769" y="59627"/>
                  </a:cubicBezTo>
                  <a:lnTo>
                    <a:pt x="61055" y="59627"/>
                  </a:lnTo>
                  <a:lnTo>
                    <a:pt x="61055" y="0"/>
                  </a:lnTo>
                  <a:lnTo>
                    <a:pt x="71438" y="0"/>
                  </a:lnTo>
                  <a:close/>
                  <a:moveTo>
                    <a:pt x="11335" y="90678"/>
                  </a:moveTo>
                  <a:cubicBezTo>
                    <a:pt x="11335" y="96869"/>
                    <a:pt x="12002" y="102870"/>
                    <a:pt x="13430" y="108776"/>
                  </a:cubicBezTo>
                  <a:cubicBezTo>
                    <a:pt x="14859" y="114681"/>
                    <a:pt x="17335" y="119634"/>
                    <a:pt x="21050" y="123539"/>
                  </a:cubicBezTo>
                  <a:cubicBezTo>
                    <a:pt x="24670" y="127445"/>
                    <a:pt x="29718" y="129445"/>
                    <a:pt x="36290" y="129635"/>
                  </a:cubicBezTo>
                  <a:cubicBezTo>
                    <a:pt x="42386" y="129445"/>
                    <a:pt x="47244" y="127349"/>
                    <a:pt x="50959" y="123349"/>
                  </a:cubicBezTo>
                  <a:cubicBezTo>
                    <a:pt x="54578" y="119348"/>
                    <a:pt x="57245" y="114300"/>
                    <a:pt x="58865" y="108395"/>
                  </a:cubicBezTo>
                  <a:cubicBezTo>
                    <a:pt x="60484" y="102489"/>
                    <a:pt x="61246" y="96584"/>
                    <a:pt x="61246" y="90773"/>
                  </a:cubicBezTo>
                  <a:cubicBezTo>
                    <a:pt x="61246" y="84963"/>
                    <a:pt x="60484" y="79058"/>
                    <a:pt x="58865" y="73152"/>
                  </a:cubicBezTo>
                  <a:cubicBezTo>
                    <a:pt x="57245" y="67247"/>
                    <a:pt x="54673" y="62198"/>
                    <a:pt x="50959" y="58198"/>
                  </a:cubicBezTo>
                  <a:cubicBezTo>
                    <a:pt x="47339" y="54197"/>
                    <a:pt x="42386" y="52007"/>
                    <a:pt x="36290" y="51911"/>
                  </a:cubicBezTo>
                  <a:cubicBezTo>
                    <a:pt x="29813" y="52102"/>
                    <a:pt x="24670" y="54102"/>
                    <a:pt x="21050" y="58007"/>
                  </a:cubicBezTo>
                  <a:cubicBezTo>
                    <a:pt x="17431" y="61913"/>
                    <a:pt x="14859" y="66866"/>
                    <a:pt x="13430" y="72771"/>
                  </a:cubicBezTo>
                  <a:cubicBezTo>
                    <a:pt x="12002" y="78677"/>
                    <a:pt x="11335" y="84773"/>
                    <a:pt x="11335" y="90869"/>
                  </a:cubicBezTo>
                  <a:lnTo>
                    <a:pt x="11335" y="90869"/>
                  </a:lnTo>
                  <a:close/>
                </a:path>
              </a:pathLst>
            </a:custGeom>
            <a:solidFill>
              <a:srgbClr val="222221"/>
            </a:solidFill>
            <a:ln w="0"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87E1D3F0-09D9-AA2C-00FF-50A33B314C75}"/>
                </a:ext>
              </a:extLst>
            </p:cNvPr>
            <p:cNvSpPr/>
            <p:nvPr/>
          </p:nvSpPr>
          <p:spPr>
            <a:xfrm>
              <a:off x="7639618" y="2528053"/>
              <a:ext cx="68870" cy="97631"/>
            </a:xfrm>
            <a:custGeom>
              <a:avLst/>
              <a:gdLst>
                <a:gd name="connsiteX0" fmla="*/ 62584 w 68870"/>
                <a:gd name="connsiteY0" fmla="*/ 80772 h 97631"/>
                <a:gd name="connsiteX1" fmla="*/ 62584 w 68870"/>
                <a:gd name="connsiteY1" fmla="*/ 92488 h 97631"/>
                <a:gd name="connsiteX2" fmla="*/ 50583 w 68870"/>
                <a:gd name="connsiteY2" fmla="*/ 96298 h 97631"/>
                <a:gd name="connsiteX3" fmla="*/ 38200 w 68870"/>
                <a:gd name="connsiteY3" fmla="*/ 97631 h 97631"/>
                <a:gd name="connsiteX4" fmla="*/ 15912 w 68870"/>
                <a:gd name="connsiteY4" fmla="*/ 91154 h 97631"/>
                <a:gd name="connsiteX5" fmla="*/ 3720 w 68870"/>
                <a:gd name="connsiteY5" fmla="*/ 73819 h 97631"/>
                <a:gd name="connsiteX6" fmla="*/ 5 w 68870"/>
                <a:gd name="connsiteY6" fmla="*/ 48768 h 97631"/>
                <a:gd name="connsiteX7" fmla="*/ 4482 w 68870"/>
                <a:gd name="connsiteY7" fmla="*/ 23431 h 97631"/>
                <a:gd name="connsiteX8" fmla="*/ 16769 w 68870"/>
                <a:gd name="connsiteY8" fmla="*/ 6286 h 97631"/>
                <a:gd name="connsiteX9" fmla="*/ 35343 w 68870"/>
                <a:gd name="connsiteY9" fmla="*/ 0 h 97631"/>
                <a:gd name="connsiteX10" fmla="*/ 54583 w 68870"/>
                <a:gd name="connsiteY10" fmla="*/ 6382 h 97631"/>
                <a:gd name="connsiteX11" fmla="*/ 65442 w 68870"/>
                <a:gd name="connsiteY11" fmla="*/ 23051 h 97631"/>
                <a:gd name="connsiteX12" fmla="*/ 68871 w 68870"/>
                <a:gd name="connsiteY12" fmla="*/ 46196 h 97631"/>
                <a:gd name="connsiteX13" fmla="*/ 68871 w 68870"/>
                <a:gd name="connsiteY13" fmla="*/ 52006 h 97631"/>
                <a:gd name="connsiteX14" fmla="*/ 11435 w 68870"/>
                <a:gd name="connsiteY14" fmla="*/ 52006 h 97631"/>
                <a:gd name="connsiteX15" fmla="*/ 14578 w 68870"/>
                <a:gd name="connsiteY15" fmla="*/ 70009 h 97631"/>
                <a:gd name="connsiteX16" fmla="*/ 23913 w 68870"/>
                <a:gd name="connsiteY16" fmla="*/ 82772 h 97631"/>
                <a:gd name="connsiteX17" fmla="*/ 39153 w 68870"/>
                <a:gd name="connsiteY17" fmla="*/ 87630 h 97631"/>
                <a:gd name="connsiteX18" fmla="*/ 51916 w 68870"/>
                <a:gd name="connsiteY18" fmla="*/ 85439 h 97631"/>
                <a:gd name="connsiteX19" fmla="*/ 62680 w 68870"/>
                <a:gd name="connsiteY19" fmla="*/ 80677 h 97631"/>
                <a:gd name="connsiteX20" fmla="*/ 62680 w 68870"/>
                <a:gd name="connsiteY20" fmla="*/ 80677 h 97631"/>
                <a:gd name="connsiteX21" fmla="*/ 11435 w 68870"/>
                <a:gd name="connsiteY21" fmla="*/ 42196 h 97631"/>
                <a:gd name="connsiteX22" fmla="*/ 57536 w 68870"/>
                <a:gd name="connsiteY22" fmla="*/ 42196 h 97631"/>
                <a:gd name="connsiteX23" fmla="*/ 55441 w 68870"/>
                <a:gd name="connsiteY23" fmla="*/ 26575 h 97631"/>
                <a:gd name="connsiteX24" fmla="*/ 48583 w 68870"/>
                <a:gd name="connsiteY24" fmla="*/ 14573 h 97631"/>
                <a:gd name="connsiteX25" fmla="*/ 36200 w 68870"/>
                <a:gd name="connsiteY25" fmla="*/ 9811 h 97631"/>
                <a:gd name="connsiteX26" fmla="*/ 22960 w 68870"/>
                <a:gd name="connsiteY26" fmla="*/ 14764 h 97631"/>
                <a:gd name="connsiteX27" fmla="*/ 14483 w 68870"/>
                <a:gd name="connsiteY27" fmla="*/ 26956 h 97631"/>
                <a:gd name="connsiteX28" fmla="*/ 11530 w 68870"/>
                <a:gd name="connsiteY28" fmla="*/ 42196 h 97631"/>
                <a:gd name="connsiteX29" fmla="*/ 11530 w 68870"/>
                <a:gd name="connsiteY29" fmla="*/ 42196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870" h="97631">
                  <a:moveTo>
                    <a:pt x="62584" y="80772"/>
                  </a:moveTo>
                  <a:lnTo>
                    <a:pt x="62584" y="92488"/>
                  </a:lnTo>
                  <a:cubicBezTo>
                    <a:pt x="58870" y="94107"/>
                    <a:pt x="54869" y="95441"/>
                    <a:pt x="50583" y="96298"/>
                  </a:cubicBezTo>
                  <a:cubicBezTo>
                    <a:pt x="46297" y="97155"/>
                    <a:pt x="42201" y="97631"/>
                    <a:pt x="38200" y="97631"/>
                  </a:cubicBezTo>
                  <a:cubicBezTo>
                    <a:pt x="28961" y="97631"/>
                    <a:pt x="21532" y="95441"/>
                    <a:pt x="15912" y="91154"/>
                  </a:cubicBezTo>
                  <a:cubicBezTo>
                    <a:pt x="10292" y="86963"/>
                    <a:pt x="6196" y="81153"/>
                    <a:pt x="3720" y="73819"/>
                  </a:cubicBezTo>
                  <a:cubicBezTo>
                    <a:pt x="1148" y="66484"/>
                    <a:pt x="-90" y="58102"/>
                    <a:pt x="5" y="48768"/>
                  </a:cubicBezTo>
                  <a:cubicBezTo>
                    <a:pt x="5" y="39148"/>
                    <a:pt x="1529" y="30766"/>
                    <a:pt x="4482" y="23431"/>
                  </a:cubicBezTo>
                  <a:cubicBezTo>
                    <a:pt x="7435" y="16097"/>
                    <a:pt x="11530" y="10382"/>
                    <a:pt x="16769" y="6286"/>
                  </a:cubicBezTo>
                  <a:cubicBezTo>
                    <a:pt x="22008" y="2191"/>
                    <a:pt x="28294" y="0"/>
                    <a:pt x="35343" y="0"/>
                  </a:cubicBezTo>
                  <a:cubicBezTo>
                    <a:pt x="43249" y="95"/>
                    <a:pt x="49630" y="2286"/>
                    <a:pt x="54583" y="6382"/>
                  </a:cubicBezTo>
                  <a:cubicBezTo>
                    <a:pt x="59536" y="10573"/>
                    <a:pt x="63156" y="16097"/>
                    <a:pt x="65442" y="23051"/>
                  </a:cubicBezTo>
                  <a:cubicBezTo>
                    <a:pt x="67728" y="30004"/>
                    <a:pt x="68871" y="37719"/>
                    <a:pt x="68871" y="46196"/>
                  </a:cubicBezTo>
                  <a:lnTo>
                    <a:pt x="68871" y="52006"/>
                  </a:lnTo>
                  <a:lnTo>
                    <a:pt x="11435" y="52006"/>
                  </a:lnTo>
                  <a:cubicBezTo>
                    <a:pt x="11435" y="58674"/>
                    <a:pt x="12483" y="64675"/>
                    <a:pt x="14578" y="70009"/>
                  </a:cubicBezTo>
                  <a:cubicBezTo>
                    <a:pt x="16674" y="75343"/>
                    <a:pt x="19722" y="79629"/>
                    <a:pt x="23913" y="82772"/>
                  </a:cubicBezTo>
                  <a:cubicBezTo>
                    <a:pt x="28009" y="85916"/>
                    <a:pt x="33057" y="87535"/>
                    <a:pt x="39153" y="87630"/>
                  </a:cubicBezTo>
                  <a:cubicBezTo>
                    <a:pt x="43153" y="87630"/>
                    <a:pt x="47344" y="86868"/>
                    <a:pt x="51916" y="85439"/>
                  </a:cubicBezTo>
                  <a:cubicBezTo>
                    <a:pt x="56393" y="84106"/>
                    <a:pt x="60013" y="82487"/>
                    <a:pt x="62680" y="80677"/>
                  </a:cubicBezTo>
                  <a:lnTo>
                    <a:pt x="62680" y="80677"/>
                  </a:lnTo>
                  <a:close/>
                  <a:moveTo>
                    <a:pt x="11435" y="42196"/>
                  </a:moveTo>
                  <a:lnTo>
                    <a:pt x="57536" y="42196"/>
                  </a:lnTo>
                  <a:cubicBezTo>
                    <a:pt x="57536" y="36671"/>
                    <a:pt x="56869" y="31432"/>
                    <a:pt x="55441" y="26575"/>
                  </a:cubicBezTo>
                  <a:cubicBezTo>
                    <a:pt x="54012" y="21717"/>
                    <a:pt x="51726" y="17717"/>
                    <a:pt x="48583" y="14573"/>
                  </a:cubicBezTo>
                  <a:cubicBezTo>
                    <a:pt x="45439" y="11525"/>
                    <a:pt x="41248" y="9906"/>
                    <a:pt x="36200" y="9811"/>
                  </a:cubicBezTo>
                  <a:cubicBezTo>
                    <a:pt x="31057" y="9906"/>
                    <a:pt x="26675" y="11621"/>
                    <a:pt x="22960" y="14764"/>
                  </a:cubicBezTo>
                  <a:cubicBezTo>
                    <a:pt x="19246" y="18002"/>
                    <a:pt x="16483" y="22003"/>
                    <a:pt x="14483" y="26956"/>
                  </a:cubicBezTo>
                  <a:cubicBezTo>
                    <a:pt x="12483" y="31909"/>
                    <a:pt x="11530" y="36957"/>
                    <a:pt x="11530" y="42196"/>
                  </a:cubicBezTo>
                  <a:lnTo>
                    <a:pt x="11530" y="42196"/>
                  </a:lnTo>
                  <a:close/>
                </a:path>
              </a:pathLst>
            </a:custGeom>
            <a:solidFill>
              <a:srgbClr val="222221"/>
            </a:solidFill>
            <a:ln w="0"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811EAA8D-33FF-B567-87FE-2705ECA48D6C}"/>
                </a:ext>
              </a:extLst>
            </p:cNvPr>
            <p:cNvSpPr/>
            <p:nvPr/>
          </p:nvSpPr>
          <p:spPr>
            <a:xfrm>
              <a:off x="7727539" y="2527958"/>
              <a:ext cx="39433" cy="95535"/>
            </a:xfrm>
            <a:custGeom>
              <a:avLst/>
              <a:gdLst>
                <a:gd name="connsiteX0" fmla="*/ 571 w 39433"/>
                <a:gd name="connsiteY0" fmla="*/ 95536 h 95535"/>
                <a:gd name="connsiteX1" fmla="*/ 571 w 39433"/>
                <a:gd name="connsiteY1" fmla="*/ 23146 h 95535"/>
                <a:gd name="connsiteX2" fmla="*/ 571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59 w 39433"/>
                <a:gd name="connsiteY7" fmla="*/ 6191 h 95535"/>
                <a:gd name="connsiteX8" fmla="*/ 32194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3 w 39433"/>
                <a:gd name="connsiteY14" fmla="*/ 32194 h 95535"/>
                <a:gd name="connsiteX15" fmla="*/ 11049 w 39433"/>
                <a:gd name="connsiteY15" fmla="*/ 49340 h 95535"/>
                <a:gd name="connsiteX16" fmla="*/ 11049 w 39433"/>
                <a:gd name="connsiteY16" fmla="*/ 95441 h 95535"/>
                <a:gd name="connsiteX17" fmla="*/ 667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1" y="95536"/>
                  </a:moveTo>
                  <a:lnTo>
                    <a:pt x="571" y="23146"/>
                  </a:lnTo>
                  <a:cubicBezTo>
                    <a:pt x="571" y="18193"/>
                    <a:pt x="571" y="14288"/>
                    <a:pt x="571" y="11430"/>
                  </a:cubicBezTo>
                  <a:cubicBezTo>
                    <a:pt x="571" y="8572"/>
                    <a:pt x="286" y="5524"/>
                    <a:pt x="0" y="2286"/>
                  </a:cubicBezTo>
                  <a:lnTo>
                    <a:pt x="10382" y="2286"/>
                  </a:lnTo>
                  <a:lnTo>
                    <a:pt x="10382" y="20193"/>
                  </a:lnTo>
                  <a:lnTo>
                    <a:pt x="10668" y="20193"/>
                  </a:lnTo>
                  <a:cubicBezTo>
                    <a:pt x="12573" y="14764"/>
                    <a:pt x="15240" y="10096"/>
                    <a:pt x="18859" y="6191"/>
                  </a:cubicBezTo>
                  <a:cubicBezTo>
                    <a:pt x="22479" y="2286"/>
                    <a:pt x="26860" y="191"/>
                    <a:pt x="32194" y="0"/>
                  </a:cubicBezTo>
                  <a:cubicBezTo>
                    <a:pt x="33433" y="0"/>
                    <a:pt x="34766" y="95"/>
                    <a:pt x="36100" y="381"/>
                  </a:cubicBezTo>
                  <a:cubicBezTo>
                    <a:pt x="37433" y="571"/>
                    <a:pt x="38576" y="857"/>
                    <a:pt x="39433" y="1143"/>
                  </a:cubicBezTo>
                  <a:lnTo>
                    <a:pt x="39433" y="13240"/>
                  </a:lnTo>
                  <a:cubicBezTo>
                    <a:pt x="37147" y="12478"/>
                    <a:pt x="34671" y="12097"/>
                    <a:pt x="31909" y="12097"/>
                  </a:cubicBezTo>
                  <a:cubicBezTo>
                    <a:pt x="26479" y="12287"/>
                    <a:pt x="22193" y="14192"/>
                    <a:pt x="19145" y="18002"/>
                  </a:cubicBezTo>
                  <a:cubicBezTo>
                    <a:pt x="16097" y="21812"/>
                    <a:pt x="14002" y="26575"/>
                    <a:pt x="12763" y="32194"/>
                  </a:cubicBezTo>
                  <a:cubicBezTo>
                    <a:pt x="11525" y="37909"/>
                    <a:pt x="10954" y="43624"/>
                    <a:pt x="11049" y="49340"/>
                  </a:cubicBezTo>
                  <a:lnTo>
                    <a:pt x="11049" y="95441"/>
                  </a:lnTo>
                  <a:lnTo>
                    <a:pt x="667" y="95441"/>
                  </a:lnTo>
                  <a:close/>
                </a:path>
              </a:pathLst>
            </a:custGeom>
            <a:solidFill>
              <a:srgbClr val="222221"/>
            </a:solidFill>
            <a:ln w="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374E0D79-4948-C57F-7894-F9F1BFE3341E}"/>
                </a:ext>
              </a:extLst>
            </p:cNvPr>
            <p:cNvSpPr/>
            <p:nvPr/>
          </p:nvSpPr>
          <p:spPr>
            <a:xfrm>
              <a:off x="7783067" y="2530149"/>
              <a:ext cx="66011" cy="95535"/>
            </a:xfrm>
            <a:custGeom>
              <a:avLst/>
              <a:gdLst>
                <a:gd name="connsiteX0" fmla="*/ 65344 w 66011"/>
                <a:gd name="connsiteY0" fmla="*/ 0 h 95535"/>
                <a:gd name="connsiteX1" fmla="*/ 65344 w 66011"/>
                <a:gd name="connsiteY1" fmla="*/ 71342 h 95535"/>
                <a:gd name="connsiteX2" fmla="*/ 66011 w 66011"/>
                <a:gd name="connsiteY2" fmla="*/ 93250 h 95535"/>
                <a:gd name="connsiteX3" fmla="*/ 56010 w 66011"/>
                <a:gd name="connsiteY3" fmla="*/ 93250 h 95535"/>
                <a:gd name="connsiteX4" fmla="*/ 56010 w 66011"/>
                <a:gd name="connsiteY4" fmla="*/ 76581 h 95535"/>
                <a:gd name="connsiteX5" fmla="*/ 55724 w 66011"/>
                <a:gd name="connsiteY5" fmla="*/ 76581 h 95535"/>
                <a:gd name="connsiteX6" fmla="*/ 51057 w 66011"/>
                <a:gd name="connsiteY6" fmla="*/ 85249 h 95535"/>
                <a:gd name="connsiteX7" fmla="*/ 42675 w 66011"/>
                <a:gd name="connsiteY7" fmla="*/ 92488 h 95535"/>
                <a:gd name="connsiteX8" fmla="*/ 28673 w 66011"/>
                <a:gd name="connsiteY8" fmla="*/ 95536 h 95535"/>
                <a:gd name="connsiteX9" fmla="*/ 6575 w 66011"/>
                <a:gd name="connsiteY9" fmla="*/ 85249 h 95535"/>
                <a:gd name="connsiteX10" fmla="*/ 3 w 66011"/>
                <a:gd name="connsiteY10" fmla="*/ 59626 h 95535"/>
                <a:gd name="connsiteX11" fmla="*/ 3 w 66011"/>
                <a:gd name="connsiteY11" fmla="*/ 0 h 95535"/>
                <a:gd name="connsiteX12" fmla="*/ 10385 w 66011"/>
                <a:gd name="connsiteY12" fmla="*/ 0 h 95535"/>
                <a:gd name="connsiteX13" fmla="*/ 10385 w 66011"/>
                <a:gd name="connsiteY13" fmla="*/ 56674 h 95535"/>
                <a:gd name="connsiteX14" fmla="*/ 14957 w 66011"/>
                <a:gd name="connsiteY14" fmla="*/ 77724 h 95535"/>
                <a:gd name="connsiteX15" fmla="*/ 30292 w 66011"/>
                <a:gd name="connsiteY15" fmla="*/ 85630 h 95535"/>
                <a:gd name="connsiteX16" fmla="*/ 45151 w 66011"/>
                <a:gd name="connsiteY16" fmla="*/ 80296 h 95535"/>
                <a:gd name="connsiteX17" fmla="*/ 52867 w 66011"/>
                <a:gd name="connsiteY17" fmla="*/ 67342 h 95535"/>
                <a:gd name="connsiteX18" fmla="*/ 55057 w 66011"/>
                <a:gd name="connsiteY18" fmla="*/ 51625 h 95535"/>
                <a:gd name="connsiteX19" fmla="*/ 55057 w 66011"/>
                <a:gd name="connsiteY19" fmla="*/ 95 h 95535"/>
                <a:gd name="connsiteX20" fmla="*/ 65440 w 66011"/>
                <a:gd name="connsiteY20" fmla="*/ 95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011" h="95535">
                  <a:moveTo>
                    <a:pt x="65344" y="0"/>
                  </a:moveTo>
                  <a:lnTo>
                    <a:pt x="65344" y="71342"/>
                  </a:lnTo>
                  <a:cubicBezTo>
                    <a:pt x="65249" y="78486"/>
                    <a:pt x="65440" y="85820"/>
                    <a:pt x="66011" y="93250"/>
                  </a:cubicBezTo>
                  <a:lnTo>
                    <a:pt x="56010" y="93250"/>
                  </a:lnTo>
                  <a:lnTo>
                    <a:pt x="56010" y="76581"/>
                  </a:lnTo>
                  <a:lnTo>
                    <a:pt x="55724" y="76581"/>
                  </a:lnTo>
                  <a:cubicBezTo>
                    <a:pt x="54581" y="79439"/>
                    <a:pt x="53057" y="82296"/>
                    <a:pt x="51057" y="85249"/>
                  </a:cubicBezTo>
                  <a:cubicBezTo>
                    <a:pt x="49057" y="88106"/>
                    <a:pt x="46199" y="90488"/>
                    <a:pt x="42675" y="92488"/>
                  </a:cubicBezTo>
                  <a:cubicBezTo>
                    <a:pt x="39055" y="94393"/>
                    <a:pt x="34388" y="95441"/>
                    <a:pt x="28673" y="95536"/>
                  </a:cubicBezTo>
                  <a:cubicBezTo>
                    <a:pt x="18386" y="95345"/>
                    <a:pt x="11052" y="91916"/>
                    <a:pt x="6575" y="85249"/>
                  </a:cubicBezTo>
                  <a:cubicBezTo>
                    <a:pt x="2098" y="78676"/>
                    <a:pt x="-92" y="70104"/>
                    <a:pt x="3" y="59626"/>
                  </a:cubicBezTo>
                  <a:lnTo>
                    <a:pt x="3" y="0"/>
                  </a:lnTo>
                  <a:lnTo>
                    <a:pt x="10385" y="0"/>
                  </a:lnTo>
                  <a:lnTo>
                    <a:pt x="10385" y="56674"/>
                  </a:lnTo>
                  <a:cubicBezTo>
                    <a:pt x="10385" y="65532"/>
                    <a:pt x="11814" y="72580"/>
                    <a:pt x="14957" y="77724"/>
                  </a:cubicBezTo>
                  <a:cubicBezTo>
                    <a:pt x="18100" y="82868"/>
                    <a:pt x="23149" y="85439"/>
                    <a:pt x="30292" y="85630"/>
                  </a:cubicBezTo>
                  <a:cubicBezTo>
                    <a:pt x="36579" y="85534"/>
                    <a:pt x="41532" y="83725"/>
                    <a:pt x="45151" y="80296"/>
                  </a:cubicBezTo>
                  <a:cubicBezTo>
                    <a:pt x="48771" y="76867"/>
                    <a:pt x="51343" y="72580"/>
                    <a:pt x="52867" y="67342"/>
                  </a:cubicBezTo>
                  <a:cubicBezTo>
                    <a:pt x="54391" y="62198"/>
                    <a:pt x="55153" y="56959"/>
                    <a:pt x="55057" y="51625"/>
                  </a:cubicBezTo>
                  <a:lnTo>
                    <a:pt x="55057" y="95"/>
                  </a:lnTo>
                  <a:lnTo>
                    <a:pt x="65440" y="95"/>
                  </a:lnTo>
                  <a:close/>
                </a:path>
              </a:pathLst>
            </a:custGeom>
            <a:solidFill>
              <a:srgbClr val="222221"/>
            </a:solidFill>
            <a:ln w="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9BD6103D-F3B1-2931-97BC-ABD8E5FF9EB2}"/>
                </a:ext>
              </a:extLst>
            </p:cNvPr>
            <p:cNvSpPr/>
            <p:nvPr/>
          </p:nvSpPr>
          <p:spPr>
            <a:xfrm>
              <a:off x="7873652" y="2528053"/>
              <a:ext cx="66106" cy="95535"/>
            </a:xfrm>
            <a:custGeom>
              <a:avLst/>
              <a:gdLst>
                <a:gd name="connsiteX0" fmla="*/ 667 w 66106"/>
                <a:gd name="connsiteY0" fmla="*/ 95441 h 95535"/>
                <a:gd name="connsiteX1" fmla="*/ 667 w 66106"/>
                <a:gd name="connsiteY1" fmla="*/ 24098 h 95535"/>
                <a:gd name="connsiteX2" fmla="*/ 0 w 66106"/>
                <a:gd name="connsiteY2" fmla="*/ 2191 h 95535"/>
                <a:gd name="connsiteX3" fmla="*/ 10001 w 66106"/>
                <a:gd name="connsiteY3" fmla="*/ 2191 h 95535"/>
                <a:gd name="connsiteX4" fmla="*/ 10001 w 66106"/>
                <a:gd name="connsiteY4" fmla="*/ 18859 h 95535"/>
                <a:gd name="connsiteX5" fmla="*/ 10287 w 66106"/>
                <a:gd name="connsiteY5" fmla="*/ 18859 h 95535"/>
                <a:gd name="connsiteX6" fmla="*/ 14954 w 66106"/>
                <a:gd name="connsiteY6" fmla="*/ 10287 h 95535"/>
                <a:gd name="connsiteX7" fmla="*/ 23432 w 66106"/>
                <a:gd name="connsiteY7" fmla="*/ 3048 h 95535"/>
                <a:gd name="connsiteX8" fmla="*/ 37433 w 66106"/>
                <a:gd name="connsiteY8" fmla="*/ 0 h 95535"/>
                <a:gd name="connsiteX9" fmla="*/ 59531 w 66106"/>
                <a:gd name="connsiteY9" fmla="*/ 10287 h 95535"/>
                <a:gd name="connsiteX10" fmla="*/ 66104 w 66106"/>
                <a:gd name="connsiteY10" fmla="*/ 35909 h 95535"/>
                <a:gd name="connsiteX11" fmla="*/ 66104 w 66106"/>
                <a:gd name="connsiteY11" fmla="*/ 95536 h 95535"/>
                <a:gd name="connsiteX12" fmla="*/ 55721 w 66106"/>
                <a:gd name="connsiteY12" fmla="*/ 95536 h 95535"/>
                <a:gd name="connsiteX13" fmla="*/ 55721 w 66106"/>
                <a:gd name="connsiteY13" fmla="*/ 38862 h 95535"/>
                <a:gd name="connsiteX14" fmla="*/ 51149 w 66106"/>
                <a:gd name="connsiteY14" fmla="*/ 17812 h 95535"/>
                <a:gd name="connsiteX15" fmla="*/ 35814 w 66106"/>
                <a:gd name="connsiteY15" fmla="*/ 9906 h 95535"/>
                <a:gd name="connsiteX16" fmla="*/ 20955 w 66106"/>
                <a:gd name="connsiteY16" fmla="*/ 15240 h 95535"/>
                <a:gd name="connsiteX17" fmla="*/ 13240 w 66106"/>
                <a:gd name="connsiteY17" fmla="*/ 28194 h 95535"/>
                <a:gd name="connsiteX18" fmla="*/ 10954 w 66106"/>
                <a:gd name="connsiteY18" fmla="*/ 43910 h 95535"/>
                <a:gd name="connsiteX19" fmla="*/ 10954 w 66106"/>
                <a:gd name="connsiteY19" fmla="*/ 95441 h 95535"/>
                <a:gd name="connsiteX20" fmla="*/ 571 w 66106"/>
                <a:gd name="connsiteY20"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06" h="95535">
                  <a:moveTo>
                    <a:pt x="667" y="95441"/>
                  </a:moveTo>
                  <a:lnTo>
                    <a:pt x="667" y="24098"/>
                  </a:lnTo>
                  <a:cubicBezTo>
                    <a:pt x="762" y="16954"/>
                    <a:pt x="571" y="9620"/>
                    <a:pt x="0" y="2191"/>
                  </a:cubicBezTo>
                  <a:lnTo>
                    <a:pt x="10001" y="2191"/>
                  </a:lnTo>
                  <a:lnTo>
                    <a:pt x="10001" y="18859"/>
                  </a:lnTo>
                  <a:lnTo>
                    <a:pt x="10287" y="18859"/>
                  </a:lnTo>
                  <a:cubicBezTo>
                    <a:pt x="11430" y="16002"/>
                    <a:pt x="12954" y="13145"/>
                    <a:pt x="14954" y="10287"/>
                  </a:cubicBezTo>
                  <a:cubicBezTo>
                    <a:pt x="16954" y="7429"/>
                    <a:pt x="19812" y="5048"/>
                    <a:pt x="23432" y="3048"/>
                  </a:cubicBezTo>
                  <a:cubicBezTo>
                    <a:pt x="27051" y="1143"/>
                    <a:pt x="31718" y="95"/>
                    <a:pt x="37433" y="0"/>
                  </a:cubicBezTo>
                  <a:cubicBezTo>
                    <a:pt x="47720" y="191"/>
                    <a:pt x="55054" y="3620"/>
                    <a:pt x="59531" y="10287"/>
                  </a:cubicBezTo>
                  <a:cubicBezTo>
                    <a:pt x="64008" y="16859"/>
                    <a:pt x="66199" y="25432"/>
                    <a:pt x="66104" y="35909"/>
                  </a:cubicBezTo>
                  <a:lnTo>
                    <a:pt x="66104" y="95536"/>
                  </a:lnTo>
                  <a:lnTo>
                    <a:pt x="55721" y="95536"/>
                  </a:lnTo>
                  <a:lnTo>
                    <a:pt x="55721" y="38862"/>
                  </a:lnTo>
                  <a:cubicBezTo>
                    <a:pt x="55721" y="30004"/>
                    <a:pt x="54292" y="22955"/>
                    <a:pt x="51149" y="17812"/>
                  </a:cubicBezTo>
                  <a:cubicBezTo>
                    <a:pt x="48006" y="12668"/>
                    <a:pt x="42958" y="10097"/>
                    <a:pt x="35814" y="9906"/>
                  </a:cubicBezTo>
                  <a:cubicBezTo>
                    <a:pt x="29528" y="10001"/>
                    <a:pt x="24575" y="11811"/>
                    <a:pt x="20955" y="15240"/>
                  </a:cubicBezTo>
                  <a:cubicBezTo>
                    <a:pt x="17336" y="18669"/>
                    <a:pt x="14764" y="22955"/>
                    <a:pt x="13240" y="28194"/>
                  </a:cubicBezTo>
                  <a:cubicBezTo>
                    <a:pt x="11716" y="33338"/>
                    <a:pt x="10954" y="38576"/>
                    <a:pt x="10954" y="43910"/>
                  </a:cubicBezTo>
                  <a:lnTo>
                    <a:pt x="10954" y="95441"/>
                  </a:lnTo>
                  <a:lnTo>
                    <a:pt x="571" y="95441"/>
                  </a:lnTo>
                  <a:close/>
                </a:path>
              </a:pathLst>
            </a:custGeom>
            <a:solidFill>
              <a:srgbClr val="222221"/>
            </a:solidFill>
            <a:ln w="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0538D083-8226-3B14-002F-65828DAB7FA0}"/>
                </a:ext>
              </a:extLst>
            </p:cNvPr>
            <p:cNvSpPr/>
            <p:nvPr/>
          </p:nvSpPr>
          <p:spPr>
            <a:xfrm>
              <a:off x="7960901" y="2527644"/>
              <a:ext cx="71532" cy="134997"/>
            </a:xfrm>
            <a:custGeom>
              <a:avLst/>
              <a:gdLst>
                <a:gd name="connsiteX0" fmla="*/ 11430 w 71532"/>
                <a:gd name="connsiteY0" fmla="*/ 48892 h 134997"/>
                <a:gd name="connsiteX1" fmla="*/ 13811 w 71532"/>
                <a:gd name="connsiteY1" fmla="*/ 66513 h 134997"/>
                <a:gd name="connsiteX2" fmla="*/ 21526 w 71532"/>
                <a:gd name="connsiteY2" fmla="*/ 80134 h 134997"/>
                <a:gd name="connsiteX3" fmla="*/ 35623 w 71532"/>
                <a:gd name="connsiteY3" fmla="*/ 85563 h 134997"/>
                <a:gd name="connsiteX4" fmla="*/ 50578 w 71532"/>
                <a:gd name="connsiteY4" fmla="*/ 79848 h 134997"/>
                <a:gd name="connsiteX5" fmla="*/ 58674 w 71532"/>
                <a:gd name="connsiteY5" fmla="*/ 65942 h 134997"/>
                <a:gd name="connsiteX6" fmla="*/ 61150 w 71532"/>
                <a:gd name="connsiteY6" fmla="*/ 48892 h 134997"/>
                <a:gd name="connsiteX7" fmla="*/ 55817 w 71532"/>
                <a:gd name="connsiteY7" fmla="*/ 20984 h 134997"/>
                <a:gd name="connsiteX8" fmla="*/ 36290 w 71532"/>
                <a:gd name="connsiteY8" fmla="*/ 9935 h 134997"/>
                <a:gd name="connsiteX9" fmla="*/ 21050 w 71532"/>
                <a:gd name="connsiteY9" fmla="*/ 16031 h 134997"/>
                <a:gd name="connsiteX10" fmla="*/ 13430 w 71532"/>
                <a:gd name="connsiteY10" fmla="*/ 30794 h 134997"/>
                <a:gd name="connsiteX11" fmla="*/ 11430 w 71532"/>
                <a:gd name="connsiteY11" fmla="*/ 48892 h 134997"/>
                <a:gd name="connsiteX12" fmla="*/ 11430 w 71532"/>
                <a:gd name="connsiteY12" fmla="*/ 48892 h 134997"/>
                <a:gd name="connsiteX13" fmla="*/ 71533 w 71532"/>
                <a:gd name="connsiteY13" fmla="*/ 2219 h 134997"/>
                <a:gd name="connsiteX14" fmla="*/ 71533 w 71532"/>
                <a:gd name="connsiteY14" fmla="*/ 87754 h 134997"/>
                <a:gd name="connsiteX15" fmla="*/ 67723 w 71532"/>
                <a:gd name="connsiteY15" fmla="*/ 111566 h 134997"/>
                <a:gd name="connsiteX16" fmla="*/ 55150 w 71532"/>
                <a:gd name="connsiteY16" fmla="*/ 128521 h 134997"/>
                <a:gd name="connsiteX17" fmla="*/ 32194 w 71532"/>
                <a:gd name="connsiteY17" fmla="*/ 134998 h 134997"/>
                <a:gd name="connsiteX18" fmla="*/ 16954 w 71532"/>
                <a:gd name="connsiteY18" fmla="*/ 133093 h 134997"/>
                <a:gd name="connsiteX19" fmla="*/ 6763 w 71532"/>
                <a:gd name="connsiteY19" fmla="*/ 130045 h 134997"/>
                <a:gd name="connsiteX20" fmla="*/ 7620 w 71532"/>
                <a:gd name="connsiteY20" fmla="*/ 118520 h 134997"/>
                <a:gd name="connsiteX21" fmla="*/ 18955 w 71532"/>
                <a:gd name="connsiteY21" fmla="*/ 123187 h 134997"/>
                <a:gd name="connsiteX22" fmla="*/ 32290 w 71532"/>
                <a:gd name="connsiteY22" fmla="*/ 125092 h 134997"/>
                <a:gd name="connsiteX23" fmla="*/ 51625 w 71532"/>
                <a:gd name="connsiteY23" fmla="*/ 118520 h 134997"/>
                <a:gd name="connsiteX24" fmla="*/ 59626 w 71532"/>
                <a:gd name="connsiteY24" fmla="*/ 101279 h 134997"/>
                <a:gd name="connsiteX25" fmla="*/ 61246 w 71532"/>
                <a:gd name="connsiteY25" fmla="*/ 77181 h 134997"/>
                <a:gd name="connsiteX26" fmla="*/ 60865 w 71532"/>
                <a:gd name="connsiteY26" fmla="*/ 77181 h 134997"/>
                <a:gd name="connsiteX27" fmla="*/ 50006 w 71532"/>
                <a:gd name="connsiteY27" fmla="*/ 91373 h 134997"/>
                <a:gd name="connsiteX28" fmla="*/ 35338 w 71532"/>
                <a:gd name="connsiteY28" fmla="*/ 95469 h 134997"/>
                <a:gd name="connsiteX29" fmla="*/ 14288 w 71532"/>
                <a:gd name="connsiteY29" fmla="*/ 87944 h 134997"/>
                <a:gd name="connsiteX30" fmla="*/ 3238 w 71532"/>
                <a:gd name="connsiteY30" fmla="*/ 70133 h 134997"/>
                <a:gd name="connsiteX31" fmla="*/ 0 w 71532"/>
                <a:gd name="connsiteY31" fmla="*/ 48892 h 134997"/>
                <a:gd name="connsiteX32" fmla="*/ 3429 w 71532"/>
                <a:gd name="connsiteY32" fmla="*/ 23651 h 134997"/>
                <a:gd name="connsiteX33" fmla="*/ 14573 w 71532"/>
                <a:gd name="connsiteY33" fmla="*/ 6410 h 134997"/>
                <a:gd name="connsiteX34" fmla="*/ 34480 w 71532"/>
                <a:gd name="connsiteY34" fmla="*/ 29 h 134997"/>
                <a:gd name="connsiteX35" fmla="*/ 48863 w 71532"/>
                <a:gd name="connsiteY35" fmla="*/ 2219 h 134997"/>
                <a:gd name="connsiteX36" fmla="*/ 60674 w 71532"/>
                <a:gd name="connsiteY36" fmla="*/ 12792 h 134997"/>
                <a:gd name="connsiteX37" fmla="*/ 60960 w 71532"/>
                <a:gd name="connsiteY37" fmla="*/ 12792 h 134997"/>
                <a:gd name="connsiteX38" fmla="*/ 60960 w 71532"/>
                <a:gd name="connsiteY38" fmla="*/ 2219 h 134997"/>
                <a:gd name="connsiteX39" fmla="*/ 71342 w 71532"/>
                <a:gd name="connsiteY39" fmla="*/ 2219 h 13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532" h="134997">
                  <a:moveTo>
                    <a:pt x="11430" y="48892"/>
                  </a:moveTo>
                  <a:cubicBezTo>
                    <a:pt x="11430" y="55083"/>
                    <a:pt x="12192" y="60989"/>
                    <a:pt x="13811" y="66513"/>
                  </a:cubicBezTo>
                  <a:cubicBezTo>
                    <a:pt x="15430" y="72038"/>
                    <a:pt x="18002" y="76610"/>
                    <a:pt x="21526" y="80134"/>
                  </a:cubicBezTo>
                  <a:cubicBezTo>
                    <a:pt x="25051" y="83658"/>
                    <a:pt x="29813" y="85468"/>
                    <a:pt x="35623" y="85563"/>
                  </a:cubicBezTo>
                  <a:cubicBezTo>
                    <a:pt x="41815" y="85373"/>
                    <a:pt x="46863" y="83468"/>
                    <a:pt x="50578" y="79848"/>
                  </a:cubicBezTo>
                  <a:cubicBezTo>
                    <a:pt x="54292" y="76133"/>
                    <a:pt x="57055" y="71561"/>
                    <a:pt x="58674" y="65942"/>
                  </a:cubicBezTo>
                  <a:cubicBezTo>
                    <a:pt x="60293" y="60322"/>
                    <a:pt x="61150" y="54702"/>
                    <a:pt x="61150" y="48892"/>
                  </a:cubicBezTo>
                  <a:cubicBezTo>
                    <a:pt x="61341" y="37462"/>
                    <a:pt x="59531" y="28127"/>
                    <a:pt x="55817" y="20984"/>
                  </a:cubicBezTo>
                  <a:cubicBezTo>
                    <a:pt x="52102" y="13840"/>
                    <a:pt x="45625" y="10125"/>
                    <a:pt x="36290" y="9935"/>
                  </a:cubicBezTo>
                  <a:cubicBezTo>
                    <a:pt x="29813" y="10125"/>
                    <a:pt x="24670" y="12125"/>
                    <a:pt x="21050" y="16031"/>
                  </a:cubicBezTo>
                  <a:cubicBezTo>
                    <a:pt x="17431" y="19936"/>
                    <a:pt x="14859" y="24889"/>
                    <a:pt x="13430" y="30794"/>
                  </a:cubicBezTo>
                  <a:cubicBezTo>
                    <a:pt x="12001" y="36700"/>
                    <a:pt x="11335" y="42796"/>
                    <a:pt x="11430" y="48892"/>
                  </a:cubicBezTo>
                  <a:lnTo>
                    <a:pt x="11430" y="48892"/>
                  </a:lnTo>
                  <a:close/>
                  <a:moveTo>
                    <a:pt x="71533" y="2219"/>
                  </a:moveTo>
                  <a:lnTo>
                    <a:pt x="71533" y="87754"/>
                  </a:lnTo>
                  <a:cubicBezTo>
                    <a:pt x="71533" y="96517"/>
                    <a:pt x="70294" y="104423"/>
                    <a:pt x="67723" y="111566"/>
                  </a:cubicBezTo>
                  <a:cubicBezTo>
                    <a:pt x="65151" y="118615"/>
                    <a:pt x="60960" y="124330"/>
                    <a:pt x="55150" y="128521"/>
                  </a:cubicBezTo>
                  <a:cubicBezTo>
                    <a:pt x="49339" y="132712"/>
                    <a:pt x="41719" y="134903"/>
                    <a:pt x="32194" y="134998"/>
                  </a:cubicBezTo>
                  <a:cubicBezTo>
                    <a:pt x="26575" y="134903"/>
                    <a:pt x="21526" y="134236"/>
                    <a:pt x="16954" y="133093"/>
                  </a:cubicBezTo>
                  <a:cubicBezTo>
                    <a:pt x="12478" y="131950"/>
                    <a:pt x="9049" y="130902"/>
                    <a:pt x="6763" y="130045"/>
                  </a:cubicBezTo>
                  <a:lnTo>
                    <a:pt x="7620" y="118520"/>
                  </a:lnTo>
                  <a:cubicBezTo>
                    <a:pt x="10858" y="120425"/>
                    <a:pt x="14668" y="121949"/>
                    <a:pt x="18955" y="123187"/>
                  </a:cubicBezTo>
                  <a:cubicBezTo>
                    <a:pt x="23241" y="124425"/>
                    <a:pt x="27718" y="125092"/>
                    <a:pt x="32290" y="125092"/>
                  </a:cubicBezTo>
                  <a:cubicBezTo>
                    <a:pt x="41053" y="124997"/>
                    <a:pt x="47530" y="122806"/>
                    <a:pt x="51625" y="118520"/>
                  </a:cubicBezTo>
                  <a:cubicBezTo>
                    <a:pt x="55817" y="114233"/>
                    <a:pt x="58483" y="108518"/>
                    <a:pt x="59626" y="101279"/>
                  </a:cubicBezTo>
                  <a:cubicBezTo>
                    <a:pt x="60769" y="94040"/>
                    <a:pt x="61341" y="86039"/>
                    <a:pt x="61246" y="77181"/>
                  </a:cubicBezTo>
                  <a:lnTo>
                    <a:pt x="60865" y="77181"/>
                  </a:lnTo>
                  <a:cubicBezTo>
                    <a:pt x="58007" y="83849"/>
                    <a:pt x="54388" y="88611"/>
                    <a:pt x="50006" y="91373"/>
                  </a:cubicBezTo>
                  <a:cubicBezTo>
                    <a:pt x="45625" y="94136"/>
                    <a:pt x="40767" y="95564"/>
                    <a:pt x="35338" y="95469"/>
                  </a:cubicBezTo>
                  <a:cubicBezTo>
                    <a:pt x="26479" y="95279"/>
                    <a:pt x="19431" y="92802"/>
                    <a:pt x="14288" y="87944"/>
                  </a:cubicBezTo>
                  <a:cubicBezTo>
                    <a:pt x="9144" y="83182"/>
                    <a:pt x="5429" y="77181"/>
                    <a:pt x="3238" y="70133"/>
                  </a:cubicBezTo>
                  <a:cubicBezTo>
                    <a:pt x="1048" y="62989"/>
                    <a:pt x="0" y="55940"/>
                    <a:pt x="0" y="48892"/>
                  </a:cubicBezTo>
                  <a:cubicBezTo>
                    <a:pt x="0" y="39367"/>
                    <a:pt x="1143" y="30985"/>
                    <a:pt x="3429" y="23651"/>
                  </a:cubicBezTo>
                  <a:cubicBezTo>
                    <a:pt x="5810" y="16316"/>
                    <a:pt x="9525" y="10601"/>
                    <a:pt x="14573" y="6410"/>
                  </a:cubicBezTo>
                  <a:cubicBezTo>
                    <a:pt x="19717" y="2219"/>
                    <a:pt x="26289" y="124"/>
                    <a:pt x="34480" y="29"/>
                  </a:cubicBezTo>
                  <a:cubicBezTo>
                    <a:pt x="40005" y="-162"/>
                    <a:pt x="44767" y="600"/>
                    <a:pt x="48863" y="2219"/>
                  </a:cubicBezTo>
                  <a:cubicBezTo>
                    <a:pt x="52959" y="3839"/>
                    <a:pt x="56864" y="7363"/>
                    <a:pt x="60674" y="12792"/>
                  </a:cubicBezTo>
                  <a:lnTo>
                    <a:pt x="60960" y="12792"/>
                  </a:lnTo>
                  <a:lnTo>
                    <a:pt x="60960" y="2219"/>
                  </a:lnTo>
                  <a:lnTo>
                    <a:pt x="71342" y="2219"/>
                  </a:lnTo>
                  <a:close/>
                </a:path>
              </a:pathLst>
            </a:custGeom>
            <a:solidFill>
              <a:srgbClr val="222221"/>
            </a:solidFill>
            <a:ln w="0"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DE9B5537-3E16-DB0B-B2DE-B7C0A25BF7E8}"/>
                </a:ext>
              </a:extLst>
            </p:cNvPr>
            <p:cNvSpPr/>
            <p:nvPr/>
          </p:nvSpPr>
          <p:spPr>
            <a:xfrm>
              <a:off x="6801804" y="2292691"/>
              <a:ext cx="74390" cy="131921"/>
            </a:xfrm>
            <a:custGeom>
              <a:avLst/>
              <a:gdLst>
                <a:gd name="connsiteX0" fmla="*/ 67627 w 74390"/>
                <a:gd name="connsiteY0" fmla="*/ 4286 h 131921"/>
                <a:gd name="connsiteX1" fmla="*/ 65532 w 74390"/>
                <a:gd name="connsiteY1" fmla="*/ 25337 h 131921"/>
                <a:gd name="connsiteX2" fmla="*/ 42196 w 74390"/>
                <a:gd name="connsiteY2" fmla="*/ 19812 h 131921"/>
                <a:gd name="connsiteX3" fmla="*/ 34004 w 74390"/>
                <a:gd name="connsiteY3" fmla="*/ 21336 h 131921"/>
                <a:gd name="connsiteX4" fmla="*/ 27051 w 74390"/>
                <a:gd name="connsiteY4" fmla="*/ 26765 h 131921"/>
                <a:gd name="connsiteX5" fmla="*/ 24098 w 74390"/>
                <a:gd name="connsiteY5" fmla="*/ 37528 h 131921"/>
                <a:gd name="connsiteX6" fmla="*/ 29337 w 74390"/>
                <a:gd name="connsiteY6" fmla="*/ 47720 h 131921"/>
                <a:gd name="connsiteX7" fmla="*/ 41815 w 74390"/>
                <a:gd name="connsiteY7" fmla="*/ 54388 h 131921"/>
                <a:gd name="connsiteX8" fmla="*/ 56674 w 74390"/>
                <a:gd name="connsiteY8" fmla="*/ 61532 h 131921"/>
                <a:gd name="connsiteX9" fmla="*/ 69151 w 74390"/>
                <a:gd name="connsiteY9" fmla="*/ 73152 h 131921"/>
                <a:gd name="connsiteX10" fmla="*/ 74390 w 74390"/>
                <a:gd name="connsiteY10" fmla="*/ 93250 h 131921"/>
                <a:gd name="connsiteX11" fmla="*/ 68390 w 74390"/>
                <a:gd name="connsiteY11" fmla="*/ 115729 h 131921"/>
                <a:gd name="connsiteX12" fmla="*/ 52768 w 74390"/>
                <a:gd name="connsiteY12" fmla="*/ 128111 h 131921"/>
                <a:gd name="connsiteX13" fmla="*/ 31242 w 74390"/>
                <a:gd name="connsiteY13" fmla="*/ 131921 h 131921"/>
                <a:gd name="connsiteX14" fmla="*/ 20574 w 74390"/>
                <a:gd name="connsiteY14" fmla="*/ 131350 h 131921"/>
                <a:gd name="connsiteX15" fmla="*/ 11716 w 74390"/>
                <a:gd name="connsiteY15" fmla="*/ 129635 h 131921"/>
                <a:gd name="connsiteX16" fmla="*/ 1810 w 74390"/>
                <a:gd name="connsiteY16" fmla="*/ 126968 h 131921"/>
                <a:gd name="connsiteX17" fmla="*/ 3905 w 74390"/>
                <a:gd name="connsiteY17" fmla="*/ 103918 h 131921"/>
                <a:gd name="connsiteX18" fmla="*/ 29908 w 74390"/>
                <a:gd name="connsiteY18" fmla="*/ 111824 h 131921"/>
                <a:gd name="connsiteX19" fmla="*/ 39052 w 74390"/>
                <a:gd name="connsiteY19" fmla="*/ 110109 h 131921"/>
                <a:gd name="connsiteX20" fmla="*/ 46958 w 74390"/>
                <a:gd name="connsiteY20" fmla="*/ 104775 h 131921"/>
                <a:gd name="connsiteX21" fmla="*/ 50292 w 74390"/>
                <a:gd name="connsiteY21" fmla="*/ 95345 h 131921"/>
                <a:gd name="connsiteX22" fmla="*/ 45053 w 74390"/>
                <a:gd name="connsiteY22" fmla="*/ 84201 h 131921"/>
                <a:gd name="connsiteX23" fmla="*/ 32576 w 74390"/>
                <a:gd name="connsiteY23" fmla="*/ 77152 h 131921"/>
                <a:gd name="connsiteX24" fmla="*/ 17716 w 74390"/>
                <a:gd name="connsiteY24" fmla="*/ 70009 h 131921"/>
                <a:gd name="connsiteX25" fmla="*/ 5239 w 74390"/>
                <a:gd name="connsiteY25" fmla="*/ 58674 h 131921"/>
                <a:gd name="connsiteX26" fmla="*/ 0 w 74390"/>
                <a:gd name="connsiteY26" fmla="*/ 38957 h 131921"/>
                <a:gd name="connsiteX27" fmla="*/ 5905 w 74390"/>
                <a:gd name="connsiteY27" fmla="*/ 16192 h 131921"/>
                <a:gd name="connsiteX28" fmla="*/ 20765 w 74390"/>
                <a:gd name="connsiteY28" fmla="*/ 3810 h 131921"/>
                <a:gd name="connsiteX29" fmla="*/ 40195 w 74390"/>
                <a:gd name="connsiteY29" fmla="*/ 0 h 131921"/>
                <a:gd name="connsiteX30" fmla="*/ 67723 w 74390"/>
                <a:gd name="connsiteY30" fmla="*/ 4572 h 131921"/>
                <a:gd name="connsiteX31" fmla="*/ 67723 w 74390"/>
                <a:gd name="connsiteY31" fmla="*/ 4572 h 13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390" h="131921">
                  <a:moveTo>
                    <a:pt x="67627" y="4286"/>
                  </a:moveTo>
                  <a:lnTo>
                    <a:pt x="65532" y="25337"/>
                  </a:lnTo>
                  <a:cubicBezTo>
                    <a:pt x="58198" y="21812"/>
                    <a:pt x="50387" y="19907"/>
                    <a:pt x="42196" y="19812"/>
                  </a:cubicBezTo>
                  <a:cubicBezTo>
                    <a:pt x="39529" y="19812"/>
                    <a:pt x="36766" y="20288"/>
                    <a:pt x="34004" y="21336"/>
                  </a:cubicBezTo>
                  <a:cubicBezTo>
                    <a:pt x="31242" y="22384"/>
                    <a:pt x="28956" y="24194"/>
                    <a:pt x="27051" y="26765"/>
                  </a:cubicBezTo>
                  <a:cubicBezTo>
                    <a:pt x="25146" y="29337"/>
                    <a:pt x="24193" y="32957"/>
                    <a:pt x="24098" y="37528"/>
                  </a:cubicBezTo>
                  <a:cubicBezTo>
                    <a:pt x="24193" y="41815"/>
                    <a:pt x="26003" y="45244"/>
                    <a:pt x="29337" y="47720"/>
                  </a:cubicBezTo>
                  <a:cubicBezTo>
                    <a:pt x="32671" y="50197"/>
                    <a:pt x="36862" y="52388"/>
                    <a:pt x="41815" y="54388"/>
                  </a:cubicBezTo>
                  <a:cubicBezTo>
                    <a:pt x="46768" y="56388"/>
                    <a:pt x="51721" y="58674"/>
                    <a:pt x="56674" y="61532"/>
                  </a:cubicBezTo>
                  <a:cubicBezTo>
                    <a:pt x="61627" y="64294"/>
                    <a:pt x="65818" y="68199"/>
                    <a:pt x="69151" y="73152"/>
                  </a:cubicBezTo>
                  <a:cubicBezTo>
                    <a:pt x="72485" y="78105"/>
                    <a:pt x="74295" y="84773"/>
                    <a:pt x="74390" y="93250"/>
                  </a:cubicBezTo>
                  <a:cubicBezTo>
                    <a:pt x="74295" y="102489"/>
                    <a:pt x="72295" y="110014"/>
                    <a:pt x="68390" y="115729"/>
                  </a:cubicBezTo>
                  <a:cubicBezTo>
                    <a:pt x="64484" y="121444"/>
                    <a:pt x="59246" y="125540"/>
                    <a:pt x="52768" y="128111"/>
                  </a:cubicBezTo>
                  <a:cubicBezTo>
                    <a:pt x="46291" y="130683"/>
                    <a:pt x="39148" y="131921"/>
                    <a:pt x="31242" y="131921"/>
                  </a:cubicBezTo>
                  <a:cubicBezTo>
                    <a:pt x="27146" y="131921"/>
                    <a:pt x="23622" y="131731"/>
                    <a:pt x="20574" y="131350"/>
                  </a:cubicBezTo>
                  <a:cubicBezTo>
                    <a:pt x="17526" y="130969"/>
                    <a:pt x="14573" y="130397"/>
                    <a:pt x="11716" y="129635"/>
                  </a:cubicBezTo>
                  <a:cubicBezTo>
                    <a:pt x="8858" y="128873"/>
                    <a:pt x="5524" y="128016"/>
                    <a:pt x="1810" y="126968"/>
                  </a:cubicBezTo>
                  <a:lnTo>
                    <a:pt x="3905" y="103918"/>
                  </a:lnTo>
                  <a:cubicBezTo>
                    <a:pt x="12002" y="108871"/>
                    <a:pt x="20669" y="111538"/>
                    <a:pt x="29908" y="111824"/>
                  </a:cubicBezTo>
                  <a:cubicBezTo>
                    <a:pt x="32861" y="111824"/>
                    <a:pt x="36004" y="111252"/>
                    <a:pt x="39052" y="110109"/>
                  </a:cubicBezTo>
                  <a:cubicBezTo>
                    <a:pt x="42196" y="108966"/>
                    <a:pt x="44767" y="107156"/>
                    <a:pt x="46958" y="104775"/>
                  </a:cubicBezTo>
                  <a:cubicBezTo>
                    <a:pt x="49149" y="102394"/>
                    <a:pt x="50197" y="99251"/>
                    <a:pt x="50292" y="95345"/>
                  </a:cubicBezTo>
                  <a:cubicBezTo>
                    <a:pt x="50197" y="90583"/>
                    <a:pt x="48387" y="86868"/>
                    <a:pt x="45053" y="84201"/>
                  </a:cubicBezTo>
                  <a:cubicBezTo>
                    <a:pt x="41719" y="81534"/>
                    <a:pt x="37528" y="79153"/>
                    <a:pt x="32576" y="77152"/>
                  </a:cubicBezTo>
                  <a:cubicBezTo>
                    <a:pt x="27622" y="75152"/>
                    <a:pt x="22669" y="72771"/>
                    <a:pt x="17716" y="70009"/>
                  </a:cubicBezTo>
                  <a:cubicBezTo>
                    <a:pt x="12764" y="67247"/>
                    <a:pt x="8572" y="63532"/>
                    <a:pt x="5239" y="58674"/>
                  </a:cubicBezTo>
                  <a:cubicBezTo>
                    <a:pt x="1905" y="53816"/>
                    <a:pt x="95" y="47244"/>
                    <a:pt x="0" y="38957"/>
                  </a:cubicBezTo>
                  <a:cubicBezTo>
                    <a:pt x="95" y="29527"/>
                    <a:pt x="2095" y="21908"/>
                    <a:pt x="5905" y="16192"/>
                  </a:cubicBezTo>
                  <a:cubicBezTo>
                    <a:pt x="9715" y="10477"/>
                    <a:pt x="14668" y="6287"/>
                    <a:pt x="20765" y="3810"/>
                  </a:cubicBezTo>
                  <a:cubicBezTo>
                    <a:pt x="26860" y="1238"/>
                    <a:pt x="33338" y="0"/>
                    <a:pt x="40195" y="0"/>
                  </a:cubicBezTo>
                  <a:cubicBezTo>
                    <a:pt x="50102" y="0"/>
                    <a:pt x="59246" y="1524"/>
                    <a:pt x="67723" y="4572"/>
                  </a:cubicBezTo>
                  <a:lnTo>
                    <a:pt x="67723" y="4572"/>
                  </a:lnTo>
                  <a:close/>
                </a:path>
              </a:pathLst>
            </a:custGeom>
            <a:solidFill>
              <a:srgbClr val="222221"/>
            </a:solidFill>
            <a:ln w="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B96DB352-BD98-4C62-631C-1FB7159CC0F3}"/>
                </a:ext>
              </a:extLst>
            </p:cNvPr>
            <p:cNvSpPr/>
            <p:nvPr/>
          </p:nvSpPr>
          <p:spPr>
            <a:xfrm>
              <a:off x="6885815" y="2301359"/>
              <a:ext cx="59435" cy="123063"/>
            </a:xfrm>
            <a:custGeom>
              <a:avLst/>
              <a:gdLst>
                <a:gd name="connsiteX0" fmla="*/ 16288 w 59435"/>
                <a:gd name="connsiteY0" fmla="*/ 92583 h 123063"/>
                <a:gd name="connsiteX1" fmla="*/ 16288 w 59435"/>
                <a:gd name="connsiteY1" fmla="*/ 44672 h 123063"/>
                <a:gd name="connsiteX2" fmla="*/ 0 w 59435"/>
                <a:gd name="connsiteY2" fmla="*/ 44672 h 123063"/>
                <a:gd name="connsiteX3" fmla="*/ 0 w 59435"/>
                <a:gd name="connsiteY3" fmla="*/ 26765 h 123063"/>
                <a:gd name="connsiteX4" fmla="*/ 16288 w 59435"/>
                <a:gd name="connsiteY4" fmla="*/ 26765 h 123063"/>
                <a:gd name="connsiteX5" fmla="*/ 16288 w 59435"/>
                <a:gd name="connsiteY5" fmla="*/ 7906 h 123063"/>
                <a:gd name="connsiteX6" fmla="*/ 38386 w 59435"/>
                <a:gd name="connsiteY6" fmla="*/ 0 h 123063"/>
                <a:gd name="connsiteX7" fmla="*/ 38386 w 59435"/>
                <a:gd name="connsiteY7" fmla="*/ 26670 h 123063"/>
                <a:gd name="connsiteX8" fmla="*/ 58007 w 59435"/>
                <a:gd name="connsiteY8" fmla="*/ 26670 h 123063"/>
                <a:gd name="connsiteX9" fmla="*/ 58007 w 59435"/>
                <a:gd name="connsiteY9" fmla="*/ 44577 h 123063"/>
                <a:gd name="connsiteX10" fmla="*/ 38386 w 59435"/>
                <a:gd name="connsiteY10" fmla="*/ 44577 h 123063"/>
                <a:gd name="connsiteX11" fmla="*/ 38386 w 59435"/>
                <a:gd name="connsiteY11" fmla="*/ 88487 h 123063"/>
                <a:gd name="connsiteX12" fmla="*/ 40386 w 59435"/>
                <a:gd name="connsiteY12" fmla="*/ 99251 h 123063"/>
                <a:gd name="connsiteX13" fmla="*/ 48768 w 59435"/>
                <a:gd name="connsiteY13" fmla="*/ 104013 h 123063"/>
                <a:gd name="connsiteX14" fmla="*/ 58769 w 59435"/>
                <a:gd name="connsiteY14" fmla="*/ 101441 h 123063"/>
                <a:gd name="connsiteX15" fmla="*/ 59436 w 59435"/>
                <a:gd name="connsiteY15" fmla="*/ 120872 h 123063"/>
                <a:gd name="connsiteX16" fmla="*/ 43148 w 59435"/>
                <a:gd name="connsiteY16" fmla="*/ 123063 h 123063"/>
                <a:gd name="connsiteX17" fmla="*/ 23241 w 59435"/>
                <a:gd name="connsiteY17" fmla="*/ 114776 h 123063"/>
                <a:gd name="connsiteX18" fmla="*/ 16288 w 59435"/>
                <a:gd name="connsiteY18" fmla="*/ 92488 h 123063"/>
                <a:gd name="connsiteX19" fmla="*/ 16288 w 59435"/>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435"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768" y="104013"/>
                  </a:cubicBezTo>
                  <a:cubicBezTo>
                    <a:pt x="52959" y="104013"/>
                    <a:pt x="56293" y="103156"/>
                    <a:pt x="58769" y="101441"/>
                  </a:cubicBezTo>
                  <a:lnTo>
                    <a:pt x="59436" y="120872"/>
                  </a:lnTo>
                  <a:cubicBezTo>
                    <a:pt x="54959" y="122301"/>
                    <a:pt x="49530" y="123063"/>
                    <a:pt x="43148" y="123063"/>
                  </a:cubicBezTo>
                  <a:cubicBezTo>
                    <a:pt x="34480" y="122968"/>
                    <a:pt x="27813" y="120205"/>
                    <a:pt x="23241" y="114776"/>
                  </a:cubicBezTo>
                  <a:cubicBezTo>
                    <a:pt x="18669" y="109347"/>
                    <a:pt x="16383" y="101917"/>
                    <a:pt x="16288" y="92488"/>
                  </a:cubicBezTo>
                  <a:lnTo>
                    <a:pt x="16288" y="92488"/>
                  </a:lnTo>
                  <a:close/>
                </a:path>
              </a:pathLst>
            </a:custGeom>
            <a:solidFill>
              <a:srgbClr val="222221"/>
            </a:solidFill>
            <a:ln w="0"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7FD3798E-475F-3097-8524-BB787474401C}"/>
                </a:ext>
              </a:extLst>
            </p:cNvPr>
            <p:cNvSpPr/>
            <p:nvPr/>
          </p:nvSpPr>
          <p:spPr>
            <a:xfrm>
              <a:off x="6953347" y="2325742"/>
              <a:ext cx="76676" cy="98583"/>
            </a:xfrm>
            <a:custGeom>
              <a:avLst/>
              <a:gdLst>
                <a:gd name="connsiteX0" fmla="*/ 10097 w 76676"/>
                <a:gd name="connsiteY0" fmla="*/ 28194 h 98583"/>
                <a:gd name="connsiteX1" fmla="*/ 9430 w 76676"/>
                <a:gd name="connsiteY1" fmla="*/ 7144 h 98583"/>
                <a:gd name="connsiteX2" fmla="*/ 23813 w 76676"/>
                <a:gd name="connsiteY2" fmla="*/ 1905 h 98583"/>
                <a:gd name="connsiteX3" fmla="*/ 38862 w 76676"/>
                <a:gd name="connsiteY3" fmla="*/ 0 h 98583"/>
                <a:gd name="connsiteX4" fmla="*/ 66866 w 76676"/>
                <a:gd name="connsiteY4" fmla="*/ 9430 h 98583"/>
                <a:gd name="connsiteX5" fmla="*/ 75438 w 76676"/>
                <a:gd name="connsiteY5" fmla="*/ 39719 h 98583"/>
                <a:gd name="connsiteX6" fmla="*/ 75438 w 76676"/>
                <a:gd name="connsiteY6" fmla="*/ 51816 h 98583"/>
                <a:gd name="connsiteX7" fmla="*/ 75533 w 76676"/>
                <a:gd name="connsiteY7" fmla="*/ 64580 h 98583"/>
                <a:gd name="connsiteX8" fmla="*/ 75724 w 76676"/>
                <a:gd name="connsiteY8" fmla="*/ 75438 h 98583"/>
                <a:gd name="connsiteX9" fmla="*/ 76676 w 76676"/>
                <a:gd name="connsiteY9" fmla="*/ 96488 h 98583"/>
                <a:gd name="connsiteX10" fmla="*/ 57245 w 76676"/>
                <a:gd name="connsiteY10" fmla="*/ 96488 h 98583"/>
                <a:gd name="connsiteX11" fmla="*/ 56483 w 76676"/>
                <a:gd name="connsiteY11" fmla="*/ 88678 h 98583"/>
                <a:gd name="connsiteX12" fmla="*/ 56197 w 76676"/>
                <a:gd name="connsiteY12" fmla="*/ 82391 h 98583"/>
                <a:gd name="connsiteX13" fmla="*/ 55912 w 76676"/>
                <a:gd name="connsiteY13" fmla="*/ 82391 h 98583"/>
                <a:gd name="connsiteX14" fmla="*/ 44672 w 76676"/>
                <a:gd name="connsiteY14" fmla="*/ 94393 h 98583"/>
                <a:gd name="connsiteX15" fmla="*/ 29718 w 76676"/>
                <a:gd name="connsiteY15" fmla="*/ 98584 h 98583"/>
                <a:gd name="connsiteX16" fmla="*/ 15335 w 76676"/>
                <a:gd name="connsiteY16" fmla="*/ 95345 h 98583"/>
                <a:gd name="connsiteX17" fmla="*/ 4381 w 76676"/>
                <a:gd name="connsiteY17" fmla="*/ 85820 h 98583"/>
                <a:gd name="connsiteX18" fmla="*/ 0 w 76676"/>
                <a:gd name="connsiteY18" fmla="*/ 70580 h 98583"/>
                <a:gd name="connsiteX19" fmla="*/ 4096 w 76676"/>
                <a:gd name="connsiteY19" fmla="*/ 53531 h 98583"/>
                <a:gd name="connsiteX20" fmla="*/ 14478 w 76676"/>
                <a:gd name="connsiteY20" fmla="*/ 43625 h 98583"/>
                <a:gd name="connsiteX21" fmla="*/ 28384 w 76676"/>
                <a:gd name="connsiteY21" fmla="*/ 39148 h 98583"/>
                <a:gd name="connsiteX22" fmla="*/ 42958 w 76676"/>
                <a:gd name="connsiteY22" fmla="*/ 38100 h 98583"/>
                <a:gd name="connsiteX23" fmla="*/ 55150 w 76676"/>
                <a:gd name="connsiteY23" fmla="*/ 38100 h 98583"/>
                <a:gd name="connsiteX24" fmla="*/ 50482 w 76676"/>
                <a:gd name="connsiteY24" fmla="*/ 22289 h 98583"/>
                <a:gd name="connsiteX25" fmla="*/ 36100 w 76676"/>
                <a:gd name="connsiteY25" fmla="*/ 17812 h 98583"/>
                <a:gd name="connsiteX26" fmla="*/ 22289 w 76676"/>
                <a:gd name="connsiteY26" fmla="*/ 20574 h 98583"/>
                <a:gd name="connsiteX27" fmla="*/ 9906 w 76676"/>
                <a:gd name="connsiteY27" fmla="*/ 28004 h 98583"/>
                <a:gd name="connsiteX28" fmla="*/ 9906 w 76676"/>
                <a:gd name="connsiteY28" fmla="*/ 28004 h 98583"/>
                <a:gd name="connsiteX29" fmla="*/ 21336 w 76676"/>
                <a:gd name="connsiteY29" fmla="*/ 69152 h 98583"/>
                <a:gd name="connsiteX30" fmla="*/ 25336 w 76676"/>
                <a:gd name="connsiteY30" fmla="*/ 77915 h 98583"/>
                <a:gd name="connsiteX31" fmla="*/ 35338 w 76676"/>
                <a:gd name="connsiteY31" fmla="*/ 80677 h 98583"/>
                <a:gd name="connsiteX32" fmla="*/ 50768 w 76676"/>
                <a:gd name="connsiteY32" fmla="*/ 72295 h 98583"/>
                <a:gd name="connsiteX33" fmla="*/ 54388 w 76676"/>
                <a:gd name="connsiteY33" fmla="*/ 63341 h 98583"/>
                <a:gd name="connsiteX34" fmla="*/ 55340 w 76676"/>
                <a:gd name="connsiteY34" fmla="*/ 52864 h 98583"/>
                <a:gd name="connsiteX35" fmla="*/ 45815 w 76676"/>
                <a:gd name="connsiteY35" fmla="*/ 52864 h 98583"/>
                <a:gd name="connsiteX36" fmla="*/ 35052 w 76676"/>
                <a:gd name="connsiteY36" fmla="*/ 53912 h 98583"/>
                <a:gd name="connsiteX37" fmla="*/ 25432 w 76676"/>
                <a:gd name="connsiteY37" fmla="*/ 58579 h 98583"/>
                <a:gd name="connsiteX38" fmla="*/ 21241 w 76676"/>
                <a:gd name="connsiteY38" fmla="*/ 69247 h 98583"/>
                <a:gd name="connsiteX39" fmla="*/ 21241 w 76676"/>
                <a:gd name="connsiteY39" fmla="*/ 69247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6676" h="98583">
                  <a:moveTo>
                    <a:pt x="10097" y="28194"/>
                  </a:moveTo>
                  <a:lnTo>
                    <a:pt x="9430" y="7144"/>
                  </a:lnTo>
                  <a:cubicBezTo>
                    <a:pt x="13811" y="4953"/>
                    <a:pt x="18669" y="3143"/>
                    <a:pt x="23813" y="1905"/>
                  </a:cubicBezTo>
                  <a:cubicBezTo>
                    <a:pt x="29051" y="667"/>
                    <a:pt x="34099" y="0"/>
                    <a:pt x="38862" y="0"/>
                  </a:cubicBezTo>
                  <a:cubicBezTo>
                    <a:pt x="51721" y="0"/>
                    <a:pt x="61055" y="3048"/>
                    <a:pt x="66866" y="9430"/>
                  </a:cubicBezTo>
                  <a:cubicBezTo>
                    <a:pt x="72676" y="15811"/>
                    <a:pt x="75533" y="25908"/>
                    <a:pt x="75438" y="39719"/>
                  </a:cubicBezTo>
                  <a:lnTo>
                    <a:pt x="75438" y="51816"/>
                  </a:lnTo>
                  <a:cubicBezTo>
                    <a:pt x="75438" y="56483"/>
                    <a:pt x="75438" y="60769"/>
                    <a:pt x="75533" y="64580"/>
                  </a:cubicBezTo>
                  <a:cubicBezTo>
                    <a:pt x="75533" y="68390"/>
                    <a:pt x="75628" y="72009"/>
                    <a:pt x="75724" y="75438"/>
                  </a:cubicBezTo>
                  <a:cubicBezTo>
                    <a:pt x="75914" y="82391"/>
                    <a:pt x="76200" y="89344"/>
                    <a:pt x="76676" y="96488"/>
                  </a:cubicBezTo>
                  <a:lnTo>
                    <a:pt x="57245" y="96488"/>
                  </a:lnTo>
                  <a:cubicBezTo>
                    <a:pt x="56864" y="93917"/>
                    <a:pt x="56578" y="91345"/>
                    <a:pt x="56483" y="88678"/>
                  </a:cubicBezTo>
                  <a:cubicBezTo>
                    <a:pt x="56388" y="86011"/>
                    <a:pt x="56293" y="83915"/>
                    <a:pt x="56197" y="82391"/>
                  </a:cubicBezTo>
                  <a:lnTo>
                    <a:pt x="55912" y="82391"/>
                  </a:lnTo>
                  <a:cubicBezTo>
                    <a:pt x="53245" y="87630"/>
                    <a:pt x="49435" y="91631"/>
                    <a:pt x="44672" y="94393"/>
                  </a:cubicBezTo>
                  <a:cubicBezTo>
                    <a:pt x="39910" y="97155"/>
                    <a:pt x="34862" y="98584"/>
                    <a:pt x="29718" y="98584"/>
                  </a:cubicBezTo>
                  <a:cubicBezTo>
                    <a:pt x="24670" y="98584"/>
                    <a:pt x="19812" y="97441"/>
                    <a:pt x="15335" y="95345"/>
                  </a:cubicBezTo>
                  <a:cubicBezTo>
                    <a:pt x="10858" y="93155"/>
                    <a:pt x="7239" y="90011"/>
                    <a:pt x="4381" y="85820"/>
                  </a:cubicBezTo>
                  <a:cubicBezTo>
                    <a:pt x="1524" y="81629"/>
                    <a:pt x="95" y="76581"/>
                    <a:pt x="0" y="70580"/>
                  </a:cubicBezTo>
                  <a:cubicBezTo>
                    <a:pt x="0" y="63627"/>
                    <a:pt x="1429" y="57912"/>
                    <a:pt x="4096" y="53531"/>
                  </a:cubicBezTo>
                  <a:cubicBezTo>
                    <a:pt x="6763" y="49149"/>
                    <a:pt x="10192" y="45910"/>
                    <a:pt x="14478" y="43625"/>
                  </a:cubicBezTo>
                  <a:cubicBezTo>
                    <a:pt x="18764" y="41434"/>
                    <a:pt x="23431" y="39910"/>
                    <a:pt x="28384" y="39148"/>
                  </a:cubicBezTo>
                  <a:cubicBezTo>
                    <a:pt x="33338" y="38386"/>
                    <a:pt x="38195" y="38100"/>
                    <a:pt x="42958" y="38100"/>
                  </a:cubicBezTo>
                  <a:lnTo>
                    <a:pt x="55150" y="38100"/>
                  </a:lnTo>
                  <a:cubicBezTo>
                    <a:pt x="55150" y="30575"/>
                    <a:pt x="53626" y="25336"/>
                    <a:pt x="50482" y="22289"/>
                  </a:cubicBezTo>
                  <a:cubicBezTo>
                    <a:pt x="47339" y="19241"/>
                    <a:pt x="42577" y="17717"/>
                    <a:pt x="36100" y="17812"/>
                  </a:cubicBezTo>
                  <a:cubicBezTo>
                    <a:pt x="31337" y="17812"/>
                    <a:pt x="26765" y="18764"/>
                    <a:pt x="22289" y="20574"/>
                  </a:cubicBezTo>
                  <a:cubicBezTo>
                    <a:pt x="17812" y="22384"/>
                    <a:pt x="13716" y="24860"/>
                    <a:pt x="9906" y="28004"/>
                  </a:cubicBezTo>
                  <a:lnTo>
                    <a:pt x="9906" y="28004"/>
                  </a:lnTo>
                  <a:close/>
                  <a:moveTo>
                    <a:pt x="21336" y="69152"/>
                  </a:moveTo>
                  <a:cubicBezTo>
                    <a:pt x="21336" y="73152"/>
                    <a:pt x="22765" y="76105"/>
                    <a:pt x="25336" y="77915"/>
                  </a:cubicBezTo>
                  <a:cubicBezTo>
                    <a:pt x="27908" y="79724"/>
                    <a:pt x="31242" y="80677"/>
                    <a:pt x="35338" y="80677"/>
                  </a:cubicBezTo>
                  <a:cubicBezTo>
                    <a:pt x="42100" y="80391"/>
                    <a:pt x="47339" y="77629"/>
                    <a:pt x="50768" y="72295"/>
                  </a:cubicBezTo>
                  <a:cubicBezTo>
                    <a:pt x="52578" y="69628"/>
                    <a:pt x="53721" y="66675"/>
                    <a:pt x="54388" y="63341"/>
                  </a:cubicBezTo>
                  <a:cubicBezTo>
                    <a:pt x="55054" y="60007"/>
                    <a:pt x="55340" y="56579"/>
                    <a:pt x="55340" y="52864"/>
                  </a:cubicBezTo>
                  <a:lnTo>
                    <a:pt x="45815" y="52864"/>
                  </a:lnTo>
                  <a:cubicBezTo>
                    <a:pt x="42386" y="52864"/>
                    <a:pt x="38862" y="53150"/>
                    <a:pt x="35052" y="53912"/>
                  </a:cubicBezTo>
                  <a:cubicBezTo>
                    <a:pt x="31337" y="54673"/>
                    <a:pt x="28099" y="56197"/>
                    <a:pt x="25432" y="58579"/>
                  </a:cubicBezTo>
                  <a:cubicBezTo>
                    <a:pt x="22765" y="60960"/>
                    <a:pt x="21431" y="64484"/>
                    <a:pt x="21241" y="69247"/>
                  </a:cubicBezTo>
                  <a:lnTo>
                    <a:pt x="21241" y="69247"/>
                  </a:lnTo>
                  <a:close/>
                </a:path>
              </a:pathLst>
            </a:custGeom>
            <a:solidFill>
              <a:srgbClr val="222221"/>
            </a:solidFill>
            <a:ln w="0"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2C98C11C-274D-2039-8989-C6A410CCB604}"/>
                </a:ext>
              </a:extLst>
            </p:cNvPr>
            <p:cNvSpPr/>
            <p:nvPr/>
          </p:nvSpPr>
          <p:spPr>
            <a:xfrm>
              <a:off x="7045162" y="2285071"/>
              <a:ext cx="83349" cy="139356"/>
            </a:xfrm>
            <a:custGeom>
              <a:avLst/>
              <a:gdLst>
                <a:gd name="connsiteX0" fmla="*/ 22961 w 83349"/>
                <a:gd name="connsiteY0" fmla="*/ 89821 h 139356"/>
                <a:gd name="connsiteX1" fmla="*/ 24580 w 83349"/>
                <a:gd name="connsiteY1" fmla="*/ 103537 h 139356"/>
                <a:gd name="connsiteX2" fmla="*/ 30295 w 83349"/>
                <a:gd name="connsiteY2" fmla="*/ 115348 h 139356"/>
                <a:gd name="connsiteX3" fmla="*/ 41535 w 83349"/>
                <a:gd name="connsiteY3" fmla="*/ 120396 h 139356"/>
                <a:gd name="connsiteX4" fmla="*/ 53060 w 83349"/>
                <a:gd name="connsiteY4" fmla="*/ 115443 h 139356"/>
                <a:gd name="connsiteX5" fmla="*/ 59156 w 83349"/>
                <a:gd name="connsiteY5" fmla="*/ 103727 h 139356"/>
                <a:gd name="connsiteX6" fmla="*/ 60966 w 83349"/>
                <a:gd name="connsiteY6" fmla="*/ 89916 h 139356"/>
                <a:gd name="connsiteX7" fmla="*/ 58965 w 83349"/>
                <a:gd name="connsiteY7" fmla="*/ 76295 h 139356"/>
                <a:gd name="connsiteX8" fmla="*/ 52583 w 83349"/>
                <a:gd name="connsiteY8" fmla="*/ 64770 h 139356"/>
                <a:gd name="connsiteX9" fmla="*/ 41153 w 83349"/>
                <a:gd name="connsiteY9" fmla="*/ 59912 h 139356"/>
                <a:gd name="connsiteX10" fmla="*/ 30009 w 83349"/>
                <a:gd name="connsiteY10" fmla="*/ 64865 h 139356"/>
                <a:gd name="connsiteX11" fmla="*/ 24390 w 83349"/>
                <a:gd name="connsiteY11" fmla="*/ 76486 h 139356"/>
                <a:gd name="connsiteX12" fmla="*/ 22866 w 83349"/>
                <a:gd name="connsiteY12" fmla="*/ 89821 h 139356"/>
                <a:gd name="connsiteX13" fmla="*/ 22866 w 83349"/>
                <a:gd name="connsiteY13" fmla="*/ 89821 h 139356"/>
                <a:gd name="connsiteX14" fmla="*/ 61823 w 83349"/>
                <a:gd name="connsiteY14" fmla="*/ 137160 h 139356"/>
                <a:gd name="connsiteX15" fmla="*/ 61823 w 83349"/>
                <a:gd name="connsiteY15" fmla="*/ 126587 h 139356"/>
                <a:gd name="connsiteX16" fmla="*/ 61537 w 83349"/>
                <a:gd name="connsiteY16" fmla="*/ 126587 h 139356"/>
                <a:gd name="connsiteX17" fmla="*/ 49917 w 83349"/>
                <a:gd name="connsiteY17" fmla="*/ 136398 h 139356"/>
                <a:gd name="connsiteX18" fmla="*/ 35534 w 83349"/>
                <a:gd name="connsiteY18" fmla="*/ 139351 h 139356"/>
                <a:gd name="connsiteX19" fmla="*/ 14769 w 83349"/>
                <a:gd name="connsiteY19" fmla="*/ 132207 h 139356"/>
                <a:gd name="connsiteX20" fmla="*/ 3434 w 83349"/>
                <a:gd name="connsiteY20" fmla="*/ 114110 h 139356"/>
                <a:gd name="connsiteX21" fmla="*/ 5 w 83349"/>
                <a:gd name="connsiteY21" fmla="*/ 89821 h 139356"/>
                <a:gd name="connsiteX22" fmla="*/ 3434 w 83349"/>
                <a:gd name="connsiteY22" fmla="*/ 65532 h 139356"/>
                <a:gd name="connsiteX23" fmla="*/ 14769 w 83349"/>
                <a:gd name="connsiteY23" fmla="*/ 47720 h 139356"/>
                <a:gd name="connsiteX24" fmla="*/ 35534 w 83349"/>
                <a:gd name="connsiteY24" fmla="*/ 40767 h 139356"/>
                <a:gd name="connsiteX25" fmla="*/ 49917 w 83349"/>
                <a:gd name="connsiteY25" fmla="*/ 44006 h 139356"/>
                <a:gd name="connsiteX26" fmla="*/ 60966 w 83349"/>
                <a:gd name="connsiteY26" fmla="*/ 53911 h 139356"/>
                <a:gd name="connsiteX27" fmla="*/ 61251 w 83349"/>
                <a:gd name="connsiteY27" fmla="*/ 53911 h 139356"/>
                <a:gd name="connsiteX28" fmla="*/ 61251 w 83349"/>
                <a:gd name="connsiteY28" fmla="*/ 0 h 139356"/>
                <a:gd name="connsiteX29" fmla="*/ 83349 w 83349"/>
                <a:gd name="connsiteY29" fmla="*/ 0 h 139356"/>
                <a:gd name="connsiteX30" fmla="*/ 83349 w 83349"/>
                <a:gd name="connsiteY30" fmla="*/ 137160 h 139356"/>
                <a:gd name="connsiteX31" fmla="*/ 61918 w 83349"/>
                <a:gd name="connsiteY31" fmla="*/ 137160 h 1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349" h="139356">
                  <a:moveTo>
                    <a:pt x="22961" y="89821"/>
                  </a:moveTo>
                  <a:cubicBezTo>
                    <a:pt x="22961" y="94297"/>
                    <a:pt x="23437" y="98870"/>
                    <a:pt x="24580" y="103537"/>
                  </a:cubicBezTo>
                  <a:cubicBezTo>
                    <a:pt x="25723" y="108204"/>
                    <a:pt x="27628" y="112109"/>
                    <a:pt x="30295" y="115348"/>
                  </a:cubicBezTo>
                  <a:cubicBezTo>
                    <a:pt x="33057" y="118586"/>
                    <a:pt x="36772" y="120206"/>
                    <a:pt x="41535" y="120396"/>
                  </a:cubicBezTo>
                  <a:cubicBezTo>
                    <a:pt x="46392" y="120301"/>
                    <a:pt x="50202" y="118586"/>
                    <a:pt x="53060" y="115443"/>
                  </a:cubicBezTo>
                  <a:cubicBezTo>
                    <a:pt x="55917" y="112300"/>
                    <a:pt x="57918" y="108395"/>
                    <a:pt x="59156" y="103727"/>
                  </a:cubicBezTo>
                  <a:cubicBezTo>
                    <a:pt x="60394" y="99060"/>
                    <a:pt x="60966" y="94488"/>
                    <a:pt x="60966" y="89916"/>
                  </a:cubicBezTo>
                  <a:cubicBezTo>
                    <a:pt x="60966" y="85439"/>
                    <a:pt x="60299" y="80867"/>
                    <a:pt x="58965" y="76295"/>
                  </a:cubicBezTo>
                  <a:cubicBezTo>
                    <a:pt x="57632" y="71723"/>
                    <a:pt x="55536" y="67913"/>
                    <a:pt x="52583" y="64770"/>
                  </a:cubicBezTo>
                  <a:cubicBezTo>
                    <a:pt x="49631" y="61627"/>
                    <a:pt x="45916" y="60008"/>
                    <a:pt x="41153" y="59912"/>
                  </a:cubicBezTo>
                  <a:cubicBezTo>
                    <a:pt x="36391" y="60008"/>
                    <a:pt x="32676" y="61722"/>
                    <a:pt x="30009" y="64865"/>
                  </a:cubicBezTo>
                  <a:cubicBezTo>
                    <a:pt x="27342" y="68009"/>
                    <a:pt x="25437" y="71914"/>
                    <a:pt x="24390" y="76486"/>
                  </a:cubicBezTo>
                  <a:cubicBezTo>
                    <a:pt x="23342" y="81058"/>
                    <a:pt x="22770" y="85535"/>
                    <a:pt x="22866" y="89821"/>
                  </a:cubicBezTo>
                  <a:lnTo>
                    <a:pt x="22866" y="89821"/>
                  </a:lnTo>
                  <a:close/>
                  <a:moveTo>
                    <a:pt x="61823" y="137160"/>
                  </a:moveTo>
                  <a:lnTo>
                    <a:pt x="61823" y="126587"/>
                  </a:lnTo>
                  <a:lnTo>
                    <a:pt x="61537" y="126587"/>
                  </a:lnTo>
                  <a:cubicBezTo>
                    <a:pt x="58203" y="131159"/>
                    <a:pt x="54393" y="134398"/>
                    <a:pt x="49917" y="136398"/>
                  </a:cubicBezTo>
                  <a:cubicBezTo>
                    <a:pt x="45535" y="138398"/>
                    <a:pt x="40677" y="139446"/>
                    <a:pt x="35534" y="139351"/>
                  </a:cubicBezTo>
                  <a:cubicBezTo>
                    <a:pt x="26866" y="139256"/>
                    <a:pt x="20008" y="136874"/>
                    <a:pt x="14769" y="132207"/>
                  </a:cubicBezTo>
                  <a:cubicBezTo>
                    <a:pt x="9530" y="127635"/>
                    <a:pt x="5816" y="121539"/>
                    <a:pt x="3434" y="114110"/>
                  </a:cubicBezTo>
                  <a:cubicBezTo>
                    <a:pt x="1053" y="106585"/>
                    <a:pt x="-90" y="98488"/>
                    <a:pt x="5" y="89821"/>
                  </a:cubicBezTo>
                  <a:cubicBezTo>
                    <a:pt x="5" y="81058"/>
                    <a:pt x="1148" y="72961"/>
                    <a:pt x="3434" y="65532"/>
                  </a:cubicBezTo>
                  <a:cubicBezTo>
                    <a:pt x="5816" y="58102"/>
                    <a:pt x="9530" y="52197"/>
                    <a:pt x="14769" y="47720"/>
                  </a:cubicBezTo>
                  <a:cubicBezTo>
                    <a:pt x="20008" y="43244"/>
                    <a:pt x="26961" y="40862"/>
                    <a:pt x="35534" y="40767"/>
                  </a:cubicBezTo>
                  <a:cubicBezTo>
                    <a:pt x="40963" y="40767"/>
                    <a:pt x="45821" y="41815"/>
                    <a:pt x="49917" y="44006"/>
                  </a:cubicBezTo>
                  <a:cubicBezTo>
                    <a:pt x="54012" y="46196"/>
                    <a:pt x="57632" y="49530"/>
                    <a:pt x="60966" y="53911"/>
                  </a:cubicBezTo>
                  <a:lnTo>
                    <a:pt x="61251" y="53911"/>
                  </a:lnTo>
                  <a:lnTo>
                    <a:pt x="61251" y="0"/>
                  </a:lnTo>
                  <a:lnTo>
                    <a:pt x="83349" y="0"/>
                  </a:lnTo>
                  <a:lnTo>
                    <a:pt x="83349" y="137160"/>
                  </a:lnTo>
                  <a:lnTo>
                    <a:pt x="61918" y="137160"/>
                  </a:lnTo>
                  <a:close/>
                </a:path>
              </a:pathLst>
            </a:custGeom>
            <a:solidFill>
              <a:srgbClr val="222221"/>
            </a:solidFill>
            <a:ln w="0"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B6CB2BAD-D77D-5E90-2285-CE96698141BB}"/>
                </a:ext>
              </a:extLst>
            </p:cNvPr>
            <p:cNvSpPr/>
            <p:nvPr/>
          </p:nvSpPr>
          <p:spPr>
            <a:xfrm>
              <a:off x="7141751" y="2301359"/>
              <a:ext cx="59340" cy="123063"/>
            </a:xfrm>
            <a:custGeom>
              <a:avLst/>
              <a:gdLst>
                <a:gd name="connsiteX0" fmla="*/ 16288 w 59340"/>
                <a:gd name="connsiteY0" fmla="*/ 92583 h 123063"/>
                <a:gd name="connsiteX1" fmla="*/ 16288 w 59340"/>
                <a:gd name="connsiteY1" fmla="*/ 44672 h 123063"/>
                <a:gd name="connsiteX2" fmla="*/ 0 w 59340"/>
                <a:gd name="connsiteY2" fmla="*/ 44672 h 123063"/>
                <a:gd name="connsiteX3" fmla="*/ 0 w 59340"/>
                <a:gd name="connsiteY3" fmla="*/ 26765 h 123063"/>
                <a:gd name="connsiteX4" fmla="*/ 16288 w 59340"/>
                <a:gd name="connsiteY4" fmla="*/ 26765 h 123063"/>
                <a:gd name="connsiteX5" fmla="*/ 16288 w 59340"/>
                <a:gd name="connsiteY5" fmla="*/ 7906 h 123063"/>
                <a:gd name="connsiteX6" fmla="*/ 38386 w 59340"/>
                <a:gd name="connsiteY6" fmla="*/ 0 h 123063"/>
                <a:gd name="connsiteX7" fmla="*/ 38386 w 59340"/>
                <a:gd name="connsiteY7" fmla="*/ 26670 h 123063"/>
                <a:gd name="connsiteX8" fmla="*/ 58007 w 59340"/>
                <a:gd name="connsiteY8" fmla="*/ 26670 h 123063"/>
                <a:gd name="connsiteX9" fmla="*/ 58007 w 59340"/>
                <a:gd name="connsiteY9" fmla="*/ 44577 h 123063"/>
                <a:gd name="connsiteX10" fmla="*/ 38386 w 59340"/>
                <a:gd name="connsiteY10" fmla="*/ 44577 h 123063"/>
                <a:gd name="connsiteX11" fmla="*/ 38386 w 59340"/>
                <a:gd name="connsiteY11" fmla="*/ 88487 h 123063"/>
                <a:gd name="connsiteX12" fmla="*/ 40386 w 59340"/>
                <a:gd name="connsiteY12" fmla="*/ 99251 h 123063"/>
                <a:gd name="connsiteX13" fmla="*/ 48673 w 59340"/>
                <a:gd name="connsiteY13" fmla="*/ 104013 h 123063"/>
                <a:gd name="connsiteX14" fmla="*/ 58674 w 59340"/>
                <a:gd name="connsiteY14" fmla="*/ 101441 h 123063"/>
                <a:gd name="connsiteX15" fmla="*/ 59341 w 59340"/>
                <a:gd name="connsiteY15" fmla="*/ 120872 h 123063"/>
                <a:gd name="connsiteX16" fmla="*/ 43053 w 59340"/>
                <a:gd name="connsiteY16" fmla="*/ 123063 h 123063"/>
                <a:gd name="connsiteX17" fmla="*/ 23146 w 59340"/>
                <a:gd name="connsiteY17" fmla="*/ 114776 h 123063"/>
                <a:gd name="connsiteX18" fmla="*/ 16193 w 59340"/>
                <a:gd name="connsiteY18" fmla="*/ 92488 h 123063"/>
                <a:gd name="connsiteX19" fmla="*/ 16193 w 59340"/>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40"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673" y="104013"/>
                  </a:cubicBezTo>
                  <a:cubicBezTo>
                    <a:pt x="52864" y="104013"/>
                    <a:pt x="56197" y="103156"/>
                    <a:pt x="58674" y="101441"/>
                  </a:cubicBezTo>
                  <a:lnTo>
                    <a:pt x="59341" y="120872"/>
                  </a:lnTo>
                  <a:cubicBezTo>
                    <a:pt x="54864" y="122301"/>
                    <a:pt x="49435" y="123063"/>
                    <a:pt x="43053" y="123063"/>
                  </a:cubicBezTo>
                  <a:cubicBezTo>
                    <a:pt x="34385" y="122968"/>
                    <a:pt x="27718" y="120205"/>
                    <a:pt x="23146" y="114776"/>
                  </a:cubicBezTo>
                  <a:cubicBezTo>
                    <a:pt x="18574" y="109347"/>
                    <a:pt x="16288" y="101917"/>
                    <a:pt x="16193" y="92488"/>
                  </a:cubicBezTo>
                  <a:lnTo>
                    <a:pt x="16193" y="92488"/>
                  </a:lnTo>
                  <a:close/>
                </a:path>
              </a:pathLst>
            </a:custGeom>
            <a:solidFill>
              <a:srgbClr val="222221"/>
            </a:solidFill>
            <a:ln w="0"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941AD852-635F-7E7F-2E26-FBB4C729CB8A}"/>
                </a:ext>
              </a:extLst>
            </p:cNvPr>
            <p:cNvSpPr/>
            <p:nvPr/>
          </p:nvSpPr>
          <p:spPr>
            <a:xfrm>
              <a:off x="7262433" y="2294392"/>
              <a:ext cx="97726" cy="127652"/>
            </a:xfrm>
            <a:custGeom>
              <a:avLst/>
              <a:gdLst>
                <a:gd name="connsiteX0" fmla="*/ 0 w 97726"/>
                <a:gd name="connsiteY0" fmla="*/ 127649 h 127652"/>
                <a:gd name="connsiteX1" fmla="*/ 0 w 97726"/>
                <a:gd name="connsiteY1" fmla="*/ 14 h 127652"/>
                <a:gd name="connsiteX2" fmla="*/ 31432 w 97726"/>
                <a:gd name="connsiteY2" fmla="*/ 14 h 127652"/>
                <a:gd name="connsiteX3" fmla="*/ 64294 w 97726"/>
                <a:gd name="connsiteY3" fmla="*/ 5348 h 127652"/>
                <a:gd name="connsiteX4" fmla="*/ 88392 w 97726"/>
                <a:gd name="connsiteY4" fmla="*/ 24779 h 127652"/>
                <a:gd name="connsiteX5" fmla="*/ 97727 w 97726"/>
                <a:gd name="connsiteY5" fmla="*/ 63831 h 127652"/>
                <a:gd name="connsiteX6" fmla="*/ 88392 w 97726"/>
                <a:gd name="connsiteY6" fmla="*/ 102884 h 127652"/>
                <a:gd name="connsiteX7" fmla="*/ 64294 w 97726"/>
                <a:gd name="connsiteY7" fmla="*/ 122315 h 127652"/>
                <a:gd name="connsiteX8" fmla="*/ 31432 w 97726"/>
                <a:gd name="connsiteY8" fmla="*/ 127649 h 127652"/>
                <a:gd name="connsiteX9" fmla="*/ 0 w 97726"/>
                <a:gd name="connsiteY9" fmla="*/ 127649 h 127652"/>
                <a:gd name="connsiteX10" fmla="*/ 23050 w 97726"/>
                <a:gd name="connsiteY10" fmla="*/ 20111 h 127652"/>
                <a:gd name="connsiteX11" fmla="*/ 23050 w 97726"/>
                <a:gd name="connsiteY11" fmla="*/ 107551 h 127652"/>
                <a:gd name="connsiteX12" fmla="*/ 35909 w 97726"/>
                <a:gd name="connsiteY12" fmla="*/ 107551 h 127652"/>
                <a:gd name="connsiteX13" fmla="*/ 54292 w 97726"/>
                <a:gd name="connsiteY13" fmla="*/ 102407 h 127652"/>
                <a:gd name="connsiteX14" fmla="*/ 68199 w 97726"/>
                <a:gd name="connsiteY14" fmla="*/ 87548 h 127652"/>
                <a:gd name="connsiteX15" fmla="*/ 73723 w 97726"/>
                <a:gd name="connsiteY15" fmla="*/ 63831 h 127652"/>
                <a:gd name="connsiteX16" fmla="*/ 68199 w 97726"/>
                <a:gd name="connsiteY16" fmla="*/ 40114 h 127652"/>
                <a:gd name="connsiteX17" fmla="*/ 54292 w 97726"/>
                <a:gd name="connsiteY17" fmla="*/ 25255 h 127652"/>
                <a:gd name="connsiteX18" fmla="*/ 35909 w 97726"/>
                <a:gd name="connsiteY18" fmla="*/ 20111 h 127652"/>
                <a:gd name="connsiteX19" fmla="*/ 23050 w 97726"/>
                <a:gd name="connsiteY19" fmla="*/ 20111 h 12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726" h="127652">
                  <a:moveTo>
                    <a:pt x="0" y="127649"/>
                  </a:moveTo>
                  <a:lnTo>
                    <a:pt x="0" y="14"/>
                  </a:lnTo>
                  <a:lnTo>
                    <a:pt x="31432" y="14"/>
                  </a:lnTo>
                  <a:cubicBezTo>
                    <a:pt x="43339" y="-177"/>
                    <a:pt x="54292" y="1633"/>
                    <a:pt x="64294" y="5348"/>
                  </a:cubicBezTo>
                  <a:cubicBezTo>
                    <a:pt x="74295" y="9062"/>
                    <a:pt x="82296" y="15539"/>
                    <a:pt x="88392" y="24779"/>
                  </a:cubicBezTo>
                  <a:cubicBezTo>
                    <a:pt x="94488" y="34113"/>
                    <a:pt x="97631" y="47067"/>
                    <a:pt x="97727" y="63831"/>
                  </a:cubicBezTo>
                  <a:cubicBezTo>
                    <a:pt x="97536" y="80595"/>
                    <a:pt x="94393" y="93549"/>
                    <a:pt x="88392" y="102884"/>
                  </a:cubicBezTo>
                  <a:cubicBezTo>
                    <a:pt x="82296" y="112218"/>
                    <a:pt x="74295" y="118695"/>
                    <a:pt x="64294" y="122315"/>
                  </a:cubicBezTo>
                  <a:cubicBezTo>
                    <a:pt x="54292" y="126029"/>
                    <a:pt x="43339" y="127744"/>
                    <a:pt x="31432" y="127649"/>
                  </a:cubicBezTo>
                  <a:lnTo>
                    <a:pt x="0" y="127649"/>
                  </a:lnTo>
                  <a:close/>
                  <a:moveTo>
                    <a:pt x="23050" y="20111"/>
                  </a:moveTo>
                  <a:lnTo>
                    <a:pt x="23050" y="107551"/>
                  </a:lnTo>
                  <a:lnTo>
                    <a:pt x="35909" y="107551"/>
                  </a:lnTo>
                  <a:cubicBezTo>
                    <a:pt x="42481" y="107551"/>
                    <a:pt x="48577" y="105836"/>
                    <a:pt x="54292" y="102407"/>
                  </a:cubicBezTo>
                  <a:cubicBezTo>
                    <a:pt x="60007" y="98978"/>
                    <a:pt x="64675" y="94025"/>
                    <a:pt x="68199" y="87548"/>
                  </a:cubicBezTo>
                  <a:cubicBezTo>
                    <a:pt x="71819" y="81071"/>
                    <a:pt x="73628" y="73166"/>
                    <a:pt x="73723" y="63831"/>
                  </a:cubicBezTo>
                  <a:cubicBezTo>
                    <a:pt x="73628" y="54497"/>
                    <a:pt x="71723" y="46686"/>
                    <a:pt x="68199" y="40114"/>
                  </a:cubicBezTo>
                  <a:cubicBezTo>
                    <a:pt x="64579" y="33637"/>
                    <a:pt x="60007" y="28684"/>
                    <a:pt x="54292" y="25255"/>
                  </a:cubicBezTo>
                  <a:cubicBezTo>
                    <a:pt x="48577" y="21826"/>
                    <a:pt x="42481" y="20111"/>
                    <a:pt x="35909" y="20111"/>
                  </a:cubicBezTo>
                  <a:lnTo>
                    <a:pt x="23050" y="20111"/>
                  </a:lnTo>
                  <a:close/>
                </a:path>
              </a:pathLst>
            </a:custGeom>
            <a:solidFill>
              <a:srgbClr val="222221"/>
            </a:solidFill>
            <a:ln w="0"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B19A511E-DCFC-FBB8-6BA7-8F8FFF25134A}"/>
                </a:ext>
              </a:extLst>
            </p:cNvPr>
            <p:cNvSpPr/>
            <p:nvPr/>
          </p:nvSpPr>
          <p:spPr>
            <a:xfrm>
              <a:off x="7373875" y="2325933"/>
              <a:ext cx="88677" cy="98583"/>
            </a:xfrm>
            <a:custGeom>
              <a:avLst/>
              <a:gdLst>
                <a:gd name="connsiteX0" fmla="*/ 95 w 88677"/>
                <a:gd name="connsiteY0" fmla="*/ 49911 h 98583"/>
                <a:gd name="connsiteX1" fmla="*/ 6001 w 88677"/>
                <a:gd name="connsiteY1" fmla="*/ 23146 h 98583"/>
                <a:gd name="connsiteX2" fmla="*/ 21717 w 88677"/>
                <a:gd name="connsiteY2" fmla="*/ 6001 h 98583"/>
                <a:gd name="connsiteX3" fmla="*/ 44291 w 88677"/>
                <a:gd name="connsiteY3" fmla="*/ 0 h 98583"/>
                <a:gd name="connsiteX4" fmla="*/ 66961 w 88677"/>
                <a:gd name="connsiteY4" fmla="*/ 6001 h 98583"/>
                <a:gd name="connsiteX5" fmla="*/ 82772 w 88677"/>
                <a:gd name="connsiteY5" fmla="*/ 23146 h 98583"/>
                <a:gd name="connsiteX6" fmla="*/ 88678 w 88677"/>
                <a:gd name="connsiteY6" fmla="*/ 49911 h 98583"/>
                <a:gd name="connsiteX7" fmla="*/ 83439 w 88677"/>
                <a:gd name="connsiteY7" fmla="*/ 74581 h 98583"/>
                <a:gd name="connsiteX8" fmla="*/ 68294 w 88677"/>
                <a:gd name="connsiteY8" fmla="*/ 92012 h 98583"/>
                <a:gd name="connsiteX9" fmla="*/ 44291 w 88677"/>
                <a:gd name="connsiteY9" fmla="*/ 98584 h 98583"/>
                <a:gd name="connsiteX10" fmla="*/ 20383 w 88677"/>
                <a:gd name="connsiteY10" fmla="*/ 92012 h 98583"/>
                <a:gd name="connsiteX11" fmla="*/ 5239 w 88677"/>
                <a:gd name="connsiteY11" fmla="*/ 74581 h 98583"/>
                <a:gd name="connsiteX12" fmla="*/ 0 w 88677"/>
                <a:gd name="connsiteY12" fmla="*/ 49911 h 98583"/>
                <a:gd name="connsiteX13" fmla="*/ 0 w 88677"/>
                <a:gd name="connsiteY13" fmla="*/ 49911 h 98583"/>
                <a:gd name="connsiteX14" fmla="*/ 23146 w 88677"/>
                <a:gd name="connsiteY14" fmla="*/ 46958 h 98583"/>
                <a:gd name="connsiteX15" fmla="*/ 24956 w 88677"/>
                <a:gd name="connsiteY15" fmla="*/ 62293 h 98583"/>
                <a:gd name="connsiteX16" fmla="*/ 31433 w 88677"/>
                <a:gd name="connsiteY16" fmla="*/ 74486 h 98583"/>
                <a:gd name="connsiteX17" fmla="*/ 44387 w 88677"/>
                <a:gd name="connsiteY17" fmla="*/ 79439 h 98583"/>
                <a:gd name="connsiteX18" fmla="*/ 57436 w 88677"/>
                <a:gd name="connsiteY18" fmla="*/ 74486 h 98583"/>
                <a:gd name="connsiteX19" fmla="*/ 64008 w 88677"/>
                <a:gd name="connsiteY19" fmla="*/ 62293 h 98583"/>
                <a:gd name="connsiteX20" fmla="*/ 65818 w 88677"/>
                <a:gd name="connsiteY20" fmla="*/ 46863 h 98583"/>
                <a:gd name="connsiteX21" fmla="*/ 63532 w 88677"/>
                <a:gd name="connsiteY21" fmla="*/ 33147 h 98583"/>
                <a:gd name="connsiteX22" fmla="*/ 56483 w 88677"/>
                <a:gd name="connsiteY22" fmla="*/ 22860 h 98583"/>
                <a:gd name="connsiteX23" fmla="*/ 44482 w 88677"/>
                <a:gd name="connsiteY23" fmla="*/ 18859 h 98583"/>
                <a:gd name="connsiteX24" fmla="*/ 32575 w 88677"/>
                <a:gd name="connsiteY24" fmla="*/ 22955 h 98583"/>
                <a:gd name="connsiteX25" fmla="*/ 25527 w 88677"/>
                <a:gd name="connsiteY25" fmla="*/ 33338 h 98583"/>
                <a:gd name="connsiteX26" fmla="*/ 23241 w 88677"/>
                <a:gd name="connsiteY26" fmla="*/ 46863 h 98583"/>
                <a:gd name="connsiteX27" fmla="*/ 23241 w 88677"/>
                <a:gd name="connsiteY27" fmla="*/ 4686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677" h="98583">
                  <a:moveTo>
                    <a:pt x="95" y="49911"/>
                  </a:moveTo>
                  <a:cubicBezTo>
                    <a:pt x="95" y="39529"/>
                    <a:pt x="2191" y="30575"/>
                    <a:pt x="6001" y="23146"/>
                  </a:cubicBezTo>
                  <a:cubicBezTo>
                    <a:pt x="9906" y="15716"/>
                    <a:pt x="15145" y="10001"/>
                    <a:pt x="21717" y="6001"/>
                  </a:cubicBezTo>
                  <a:cubicBezTo>
                    <a:pt x="28385" y="2000"/>
                    <a:pt x="35909" y="0"/>
                    <a:pt x="44291" y="0"/>
                  </a:cubicBezTo>
                  <a:cubicBezTo>
                    <a:pt x="52769" y="0"/>
                    <a:pt x="60389" y="2095"/>
                    <a:pt x="66961" y="6001"/>
                  </a:cubicBezTo>
                  <a:cubicBezTo>
                    <a:pt x="73628" y="10001"/>
                    <a:pt x="78867" y="15716"/>
                    <a:pt x="82772" y="23146"/>
                  </a:cubicBezTo>
                  <a:cubicBezTo>
                    <a:pt x="86677" y="30575"/>
                    <a:pt x="88583" y="39529"/>
                    <a:pt x="88678" y="49911"/>
                  </a:cubicBezTo>
                  <a:cubicBezTo>
                    <a:pt x="88678" y="59055"/>
                    <a:pt x="86868" y="67246"/>
                    <a:pt x="83439" y="74581"/>
                  </a:cubicBezTo>
                  <a:cubicBezTo>
                    <a:pt x="79915" y="81915"/>
                    <a:pt x="74867" y="87725"/>
                    <a:pt x="68294" y="92012"/>
                  </a:cubicBezTo>
                  <a:cubicBezTo>
                    <a:pt x="61722" y="96298"/>
                    <a:pt x="53626" y="98489"/>
                    <a:pt x="44291" y="98584"/>
                  </a:cubicBezTo>
                  <a:cubicBezTo>
                    <a:pt x="34957" y="98489"/>
                    <a:pt x="26956" y="96298"/>
                    <a:pt x="20383" y="92012"/>
                  </a:cubicBezTo>
                  <a:cubicBezTo>
                    <a:pt x="13811" y="87725"/>
                    <a:pt x="8763" y="81915"/>
                    <a:pt x="5239" y="74581"/>
                  </a:cubicBezTo>
                  <a:cubicBezTo>
                    <a:pt x="1715" y="67246"/>
                    <a:pt x="0" y="59055"/>
                    <a:pt x="0" y="49911"/>
                  </a:cubicBezTo>
                  <a:lnTo>
                    <a:pt x="0" y="49911"/>
                  </a:lnTo>
                  <a:close/>
                  <a:moveTo>
                    <a:pt x="23146" y="46958"/>
                  </a:moveTo>
                  <a:cubicBezTo>
                    <a:pt x="23146" y="52292"/>
                    <a:pt x="23717" y="57341"/>
                    <a:pt x="24956" y="62293"/>
                  </a:cubicBezTo>
                  <a:cubicBezTo>
                    <a:pt x="26194" y="67246"/>
                    <a:pt x="28385" y="71342"/>
                    <a:pt x="31433" y="74486"/>
                  </a:cubicBezTo>
                  <a:cubicBezTo>
                    <a:pt x="34576" y="77724"/>
                    <a:pt x="38862" y="79343"/>
                    <a:pt x="44387" y="79439"/>
                  </a:cubicBezTo>
                  <a:cubicBezTo>
                    <a:pt x="50006" y="79343"/>
                    <a:pt x="54388" y="77629"/>
                    <a:pt x="57436" y="74486"/>
                  </a:cubicBezTo>
                  <a:cubicBezTo>
                    <a:pt x="60579" y="71342"/>
                    <a:pt x="62770" y="67246"/>
                    <a:pt x="64008" y="62293"/>
                  </a:cubicBezTo>
                  <a:cubicBezTo>
                    <a:pt x="65246" y="57341"/>
                    <a:pt x="65818" y="52197"/>
                    <a:pt x="65818" y="46863"/>
                  </a:cubicBezTo>
                  <a:cubicBezTo>
                    <a:pt x="65818" y="42005"/>
                    <a:pt x="65056" y="37433"/>
                    <a:pt x="63532" y="33147"/>
                  </a:cubicBezTo>
                  <a:cubicBezTo>
                    <a:pt x="62008" y="28956"/>
                    <a:pt x="59627" y="25527"/>
                    <a:pt x="56483" y="22860"/>
                  </a:cubicBezTo>
                  <a:cubicBezTo>
                    <a:pt x="53340" y="20288"/>
                    <a:pt x="49340" y="18859"/>
                    <a:pt x="44482" y="18859"/>
                  </a:cubicBezTo>
                  <a:cubicBezTo>
                    <a:pt x="39719" y="18859"/>
                    <a:pt x="35719" y="20288"/>
                    <a:pt x="32575" y="22955"/>
                  </a:cubicBezTo>
                  <a:cubicBezTo>
                    <a:pt x="29432" y="25622"/>
                    <a:pt x="27051" y="29051"/>
                    <a:pt x="25527" y="33338"/>
                  </a:cubicBezTo>
                  <a:cubicBezTo>
                    <a:pt x="24003" y="37529"/>
                    <a:pt x="23241" y="42101"/>
                    <a:pt x="23241" y="46863"/>
                  </a:cubicBezTo>
                  <a:lnTo>
                    <a:pt x="23241" y="46863"/>
                  </a:lnTo>
                  <a:close/>
                </a:path>
              </a:pathLst>
            </a:custGeom>
            <a:solidFill>
              <a:srgbClr val="222221"/>
            </a:solidFill>
            <a:ln w="0"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305F609E-D2E5-F7CD-D3E1-E60FF1163E68}"/>
                </a:ext>
              </a:extLst>
            </p:cNvPr>
            <p:cNvSpPr/>
            <p:nvPr/>
          </p:nvSpPr>
          <p:spPr>
            <a:xfrm>
              <a:off x="7479984" y="2325720"/>
              <a:ext cx="50006" cy="96416"/>
            </a:xfrm>
            <a:custGeom>
              <a:avLst/>
              <a:gdLst>
                <a:gd name="connsiteX0" fmla="*/ 191 w 50006"/>
                <a:gd name="connsiteY0" fmla="*/ 96416 h 96416"/>
                <a:gd name="connsiteX1" fmla="*/ 191 w 50006"/>
                <a:gd name="connsiteY1" fmla="*/ 2214 h 96416"/>
                <a:gd name="connsiteX2" fmla="*/ 19812 w 50006"/>
                <a:gd name="connsiteY2" fmla="*/ 2214 h 96416"/>
                <a:gd name="connsiteX3" fmla="*/ 19812 w 50006"/>
                <a:gd name="connsiteY3" fmla="*/ 23645 h 96416"/>
                <a:gd name="connsiteX4" fmla="*/ 20098 w 50006"/>
                <a:gd name="connsiteY4" fmla="*/ 23645 h 96416"/>
                <a:gd name="connsiteX5" fmla="*/ 23622 w 50006"/>
                <a:gd name="connsiteY5" fmla="*/ 13644 h 96416"/>
                <a:gd name="connsiteX6" fmla="*/ 31623 w 50006"/>
                <a:gd name="connsiteY6" fmla="*/ 4214 h 96416"/>
                <a:gd name="connsiteX7" fmla="*/ 43244 w 50006"/>
                <a:gd name="connsiteY7" fmla="*/ 23 h 96416"/>
                <a:gd name="connsiteX8" fmla="*/ 50006 w 50006"/>
                <a:gd name="connsiteY8" fmla="*/ 785 h 96416"/>
                <a:gd name="connsiteX9" fmla="*/ 50006 w 50006"/>
                <a:gd name="connsiteY9" fmla="*/ 25455 h 96416"/>
                <a:gd name="connsiteX10" fmla="*/ 45815 w 50006"/>
                <a:gd name="connsiteY10" fmla="*/ 23931 h 96416"/>
                <a:gd name="connsiteX11" fmla="*/ 40100 w 50006"/>
                <a:gd name="connsiteY11" fmla="*/ 23359 h 96416"/>
                <a:gd name="connsiteX12" fmla="*/ 27432 w 50006"/>
                <a:gd name="connsiteY12" fmla="*/ 30313 h 96416"/>
                <a:gd name="connsiteX13" fmla="*/ 22765 w 50006"/>
                <a:gd name="connsiteY13" fmla="*/ 45838 h 96416"/>
                <a:gd name="connsiteX14" fmla="*/ 22098 w 50006"/>
                <a:gd name="connsiteY14" fmla="*/ 61840 h 96416"/>
                <a:gd name="connsiteX15" fmla="*/ 22098 w 50006"/>
                <a:gd name="connsiteY15" fmla="*/ 96416 h 96416"/>
                <a:gd name="connsiteX16" fmla="*/ 0 w 50006"/>
                <a:gd name="connsiteY16" fmla="*/ 96416 h 9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06" h="96416">
                  <a:moveTo>
                    <a:pt x="191" y="96416"/>
                  </a:moveTo>
                  <a:lnTo>
                    <a:pt x="191" y="2214"/>
                  </a:lnTo>
                  <a:lnTo>
                    <a:pt x="19812" y="2214"/>
                  </a:lnTo>
                  <a:lnTo>
                    <a:pt x="19812" y="23645"/>
                  </a:lnTo>
                  <a:lnTo>
                    <a:pt x="20098" y="23645"/>
                  </a:lnTo>
                  <a:cubicBezTo>
                    <a:pt x="20479" y="20597"/>
                    <a:pt x="21622" y="17263"/>
                    <a:pt x="23622" y="13644"/>
                  </a:cubicBezTo>
                  <a:cubicBezTo>
                    <a:pt x="25622" y="10024"/>
                    <a:pt x="28289" y="6881"/>
                    <a:pt x="31623" y="4214"/>
                  </a:cubicBezTo>
                  <a:cubicBezTo>
                    <a:pt x="34957" y="1547"/>
                    <a:pt x="38862" y="214"/>
                    <a:pt x="43244" y="23"/>
                  </a:cubicBezTo>
                  <a:cubicBezTo>
                    <a:pt x="45434" y="-72"/>
                    <a:pt x="47625" y="118"/>
                    <a:pt x="50006" y="785"/>
                  </a:cubicBezTo>
                  <a:lnTo>
                    <a:pt x="50006" y="25455"/>
                  </a:lnTo>
                  <a:cubicBezTo>
                    <a:pt x="48958" y="24788"/>
                    <a:pt x="47625" y="24312"/>
                    <a:pt x="45815" y="23931"/>
                  </a:cubicBezTo>
                  <a:cubicBezTo>
                    <a:pt x="44006" y="23550"/>
                    <a:pt x="42196" y="23455"/>
                    <a:pt x="40100" y="23359"/>
                  </a:cubicBezTo>
                  <a:cubicBezTo>
                    <a:pt x="34195" y="23550"/>
                    <a:pt x="30004" y="25931"/>
                    <a:pt x="27432" y="30313"/>
                  </a:cubicBezTo>
                  <a:cubicBezTo>
                    <a:pt x="24860" y="34694"/>
                    <a:pt x="23336" y="39838"/>
                    <a:pt x="22765" y="45838"/>
                  </a:cubicBezTo>
                  <a:cubicBezTo>
                    <a:pt x="22193" y="51744"/>
                    <a:pt x="22003" y="57078"/>
                    <a:pt x="22098" y="61840"/>
                  </a:cubicBezTo>
                  <a:lnTo>
                    <a:pt x="22098" y="96416"/>
                  </a:lnTo>
                  <a:lnTo>
                    <a:pt x="0" y="96416"/>
                  </a:lnTo>
                  <a:close/>
                </a:path>
              </a:pathLst>
            </a:custGeom>
            <a:solidFill>
              <a:srgbClr val="222221"/>
            </a:solidFill>
            <a:ln w="0"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29B4AB0B-EC8E-C584-9687-FC359C54CF4B}"/>
                </a:ext>
              </a:extLst>
            </p:cNvPr>
            <p:cNvSpPr/>
            <p:nvPr/>
          </p:nvSpPr>
          <p:spPr>
            <a:xfrm>
              <a:off x="7534658" y="2301359"/>
              <a:ext cx="59340" cy="123063"/>
            </a:xfrm>
            <a:custGeom>
              <a:avLst/>
              <a:gdLst>
                <a:gd name="connsiteX0" fmla="*/ 16288 w 59340"/>
                <a:gd name="connsiteY0" fmla="*/ 92583 h 123063"/>
                <a:gd name="connsiteX1" fmla="*/ 16288 w 59340"/>
                <a:gd name="connsiteY1" fmla="*/ 44672 h 123063"/>
                <a:gd name="connsiteX2" fmla="*/ 0 w 59340"/>
                <a:gd name="connsiteY2" fmla="*/ 44672 h 123063"/>
                <a:gd name="connsiteX3" fmla="*/ 0 w 59340"/>
                <a:gd name="connsiteY3" fmla="*/ 26765 h 123063"/>
                <a:gd name="connsiteX4" fmla="*/ 16288 w 59340"/>
                <a:gd name="connsiteY4" fmla="*/ 26765 h 123063"/>
                <a:gd name="connsiteX5" fmla="*/ 16288 w 59340"/>
                <a:gd name="connsiteY5" fmla="*/ 7906 h 123063"/>
                <a:gd name="connsiteX6" fmla="*/ 38386 w 59340"/>
                <a:gd name="connsiteY6" fmla="*/ 0 h 123063"/>
                <a:gd name="connsiteX7" fmla="*/ 38386 w 59340"/>
                <a:gd name="connsiteY7" fmla="*/ 26670 h 123063"/>
                <a:gd name="connsiteX8" fmla="*/ 58007 w 59340"/>
                <a:gd name="connsiteY8" fmla="*/ 26670 h 123063"/>
                <a:gd name="connsiteX9" fmla="*/ 58007 w 59340"/>
                <a:gd name="connsiteY9" fmla="*/ 44577 h 123063"/>
                <a:gd name="connsiteX10" fmla="*/ 38386 w 59340"/>
                <a:gd name="connsiteY10" fmla="*/ 44577 h 123063"/>
                <a:gd name="connsiteX11" fmla="*/ 38386 w 59340"/>
                <a:gd name="connsiteY11" fmla="*/ 88487 h 123063"/>
                <a:gd name="connsiteX12" fmla="*/ 40386 w 59340"/>
                <a:gd name="connsiteY12" fmla="*/ 99251 h 123063"/>
                <a:gd name="connsiteX13" fmla="*/ 48673 w 59340"/>
                <a:gd name="connsiteY13" fmla="*/ 104013 h 123063"/>
                <a:gd name="connsiteX14" fmla="*/ 58674 w 59340"/>
                <a:gd name="connsiteY14" fmla="*/ 101441 h 123063"/>
                <a:gd name="connsiteX15" fmla="*/ 59341 w 59340"/>
                <a:gd name="connsiteY15" fmla="*/ 120872 h 123063"/>
                <a:gd name="connsiteX16" fmla="*/ 43053 w 59340"/>
                <a:gd name="connsiteY16" fmla="*/ 123063 h 123063"/>
                <a:gd name="connsiteX17" fmla="*/ 23146 w 59340"/>
                <a:gd name="connsiteY17" fmla="*/ 114776 h 123063"/>
                <a:gd name="connsiteX18" fmla="*/ 16192 w 59340"/>
                <a:gd name="connsiteY18" fmla="*/ 92488 h 123063"/>
                <a:gd name="connsiteX19" fmla="*/ 16192 w 59340"/>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40"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673" y="104013"/>
                  </a:cubicBezTo>
                  <a:cubicBezTo>
                    <a:pt x="52864" y="104013"/>
                    <a:pt x="56197" y="103156"/>
                    <a:pt x="58674" y="101441"/>
                  </a:cubicBezTo>
                  <a:lnTo>
                    <a:pt x="59341" y="120872"/>
                  </a:lnTo>
                  <a:cubicBezTo>
                    <a:pt x="54864" y="122301"/>
                    <a:pt x="49435" y="123063"/>
                    <a:pt x="43053" y="123063"/>
                  </a:cubicBezTo>
                  <a:cubicBezTo>
                    <a:pt x="34385" y="122968"/>
                    <a:pt x="27718" y="120205"/>
                    <a:pt x="23146" y="114776"/>
                  </a:cubicBezTo>
                  <a:cubicBezTo>
                    <a:pt x="18574" y="109347"/>
                    <a:pt x="16288" y="101917"/>
                    <a:pt x="16192" y="92488"/>
                  </a:cubicBezTo>
                  <a:lnTo>
                    <a:pt x="16192" y="92488"/>
                  </a:lnTo>
                  <a:close/>
                </a:path>
              </a:pathLst>
            </a:custGeom>
            <a:solidFill>
              <a:srgbClr val="222221"/>
            </a:solidFill>
            <a:ln w="0"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03F5EE9C-C0E0-D88C-64BD-D5813A13B69F}"/>
                </a:ext>
              </a:extLst>
            </p:cNvPr>
            <p:cNvSpPr/>
            <p:nvPr/>
          </p:nvSpPr>
          <p:spPr>
            <a:xfrm>
              <a:off x="7607048" y="2325647"/>
              <a:ext cx="124590" cy="96488"/>
            </a:xfrm>
            <a:custGeom>
              <a:avLst/>
              <a:gdLst>
                <a:gd name="connsiteX0" fmla="*/ 286 w 124590"/>
                <a:gd name="connsiteY0" fmla="*/ 96488 h 96488"/>
                <a:gd name="connsiteX1" fmla="*/ 286 w 124590"/>
                <a:gd name="connsiteY1" fmla="*/ 2286 h 96488"/>
                <a:gd name="connsiteX2" fmla="*/ 20860 w 124590"/>
                <a:gd name="connsiteY2" fmla="*/ 2286 h 96488"/>
                <a:gd name="connsiteX3" fmla="*/ 20860 w 124590"/>
                <a:gd name="connsiteY3" fmla="*/ 15431 h 96488"/>
                <a:gd name="connsiteX4" fmla="*/ 21146 w 124590"/>
                <a:gd name="connsiteY4" fmla="*/ 15431 h 96488"/>
                <a:gd name="connsiteX5" fmla="*/ 33242 w 124590"/>
                <a:gd name="connsiteY5" fmla="*/ 3429 h 96488"/>
                <a:gd name="connsiteX6" fmla="*/ 46292 w 124590"/>
                <a:gd name="connsiteY6" fmla="*/ 95 h 96488"/>
                <a:gd name="connsiteX7" fmla="*/ 61436 w 124590"/>
                <a:gd name="connsiteY7" fmla="*/ 4001 h 96488"/>
                <a:gd name="connsiteX8" fmla="*/ 71247 w 124590"/>
                <a:gd name="connsiteY8" fmla="*/ 16669 h 96488"/>
                <a:gd name="connsiteX9" fmla="*/ 82486 w 124590"/>
                <a:gd name="connsiteY9" fmla="*/ 4096 h 96488"/>
                <a:gd name="connsiteX10" fmla="*/ 97727 w 124590"/>
                <a:gd name="connsiteY10" fmla="*/ 0 h 96488"/>
                <a:gd name="connsiteX11" fmla="*/ 118967 w 124590"/>
                <a:gd name="connsiteY11" fmla="*/ 10573 h 96488"/>
                <a:gd name="connsiteX12" fmla="*/ 124587 w 124590"/>
                <a:gd name="connsiteY12" fmla="*/ 36957 h 96488"/>
                <a:gd name="connsiteX13" fmla="*/ 124587 w 124590"/>
                <a:gd name="connsiteY13" fmla="*/ 96393 h 96488"/>
                <a:gd name="connsiteX14" fmla="*/ 102489 w 124590"/>
                <a:gd name="connsiteY14" fmla="*/ 96393 h 96488"/>
                <a:gd name="connsiteX15" fmla="*/ 102489 w 124590"/>
                <a:gd name="connsiteY15" fmla="*/ 40291 h 96488"/>
                <a:gd name="connsiteX16" fmla="*/ 102013 w 124590"/>
                <a:gd name="connsiteY16" fmla="*/ 30861 h 96488"/>
                <a:gd name="connsiteX17" fmla="*/ 98774 w 124590"/>
                <a:gd name="connsiteY17" fmla="*/ 22574 h 96488"/>
                <a:gd name="connsiteX18" fmla="*/ 89821 w 124590"/>
                <a:gd name="connsiteY18" fmla="*/ 19050 h 96488"/>
                <a:gd name="connsiteX19" fmla="*/ 79057 w 124590"/>
                <a:gd name="connsiteY19" fmla="*/ 24575 h 96488"/>
                <a:gd name="connsiteX20" fmla="*/ 74390 w 124590"/>
                <a:gd name="connsiteY20" fmla="*/ 37052 h 96488"/>
                <a:gd name="connsiteX21" fmla="*/ 73342 w 124590"/>
                <a:gd name="connsiteY21" fmla="*/ 50673 h 96488"/>
                <a:gd name="connsiteX22" fmla="*/ 73342 w 124590"/>
                <a:gd name="connsiteY22" fmla="*/ 96393 h 96488"/>
                <a:gd name="connsiteX23" fmla="*/ 51244 w 124590"/>
                <a:gd name="connsiteY23" fmla="*/ 96393 h 96488"/>
                <a:gd name="connsiteX24" fmla="*/ 51244 w 124590"/>
                <a:gd name="connsiteY24" fmla="*/ 40291 h 96488"/>
                <a:gd name="connsiteX25" fmla="*/ 50768 w 124590"/>
                <a:gd name="connsiteY25" fmla="*/ 30861 h 96488"/>
                <a:gd name="connsiteX26" fmla="*/ 47530 w 124590"/>
                <a:gd name="connsiteY26" fmla="*/ 22574 h 96488"/>
                <a:gd name="connsiteX27" fmla="*/ 38576 w 124590"/>
                <a:gd name="connsiteY27" fmla="*/ 19050 h 96488"/>
                <a:gd name="connsiteX28" fmla="*/ 27813 w 124590"/>
                <a:gd name="connsiteY28" fmla="*/ 24575 h 96488"/>
                <a:gd name="connsiteX29" fmla="*/ 23146 w 124590"/>
                <a:gd name="connsiteY29" fmla="*/ 37052 h 96488"/>
                <a:gd name="connsiteX30" fmla="*/ 22098 w 124590"/>
                <a:gd name="connsiteY30" fmla="*/ 50673 h 96488"/>
                <a:gd name="connsiteX31" fmla="*/ 22098 w 124590"/>
                <a:gd name="connsiteY31" fmla="*/ 96393 h 96488"/>
                <a:gd name="connsiteX32" fmla="*/ 0 w 124590"/>
                <a:gd name="connsiteY32" fmla="*/ 96393 h 9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590" h="96488">
                  <a:moveTo>
                    <a:pt x="286" y="96488"/>
                  </a:moveTo>
                  <a:lnTo>
                    <a:pt x="286" y="2286"/>
                  </a:lnTo>
                  <a:lnTo>
                    <a:pt x="20860" y="2286"/>
                  </a:lnTo>
                  <a:lnTo>
                    <a:pt x="20860" y="15431"/>
                  </a:lnTo>
                  <a:lnTo>
                    <a:pt x="21146" y="15431"/>
                  </a:lnTo>
                  <a:cubicBezTo>
                    <a:pt x="24670" y="9716"/>
                    <a:pt x="28765" y="5715"/>
                    <a:pt x="33242" y="3429"/>
                  </a:cubicBezTo>
                  <a:cubicBezTo>
                    <a:pt x="37719" y="1143"/>
                    <a:pt x="42100" y="0"/>
                    <a:pt x="46292" y="95"/>
                  </a:cubicBezTo>
                  <a:cubicBezTo>
                    <a:pt x="52197" y="95"/>
                    <a:pt x="57245" y="1333"/>
                    <a:pt x="61436" y="4001"/>
                  </a:cubicBezTo>
                  <a:cubicBezTo>
                    <a:pt x="65627" y="6668"/>
                    <a:pt x="68866" y="10858"/>
                    <a:pt x="71247" y="16669"/>
                  </a:cubicBezTo>
                  <a:cubicBezTo>
                    <a:pt x="73914" y="11049"/>
                    <a:pt x="77724" y="6858"/>
                    <a:pt x="82486" y="4096"/>
                  </a:cubicBezTo>
                  <a:cubicBezTo>
                    <a:pt x="87344" y="1333"/>
                    <a:pt x="92392" y="0"/>
                    <a:pt x="97727" y="0"/>
                  </a:cubicBezTo>
                  <a:cubicBezTo>
                    <a:pt x="108013" y="191"/>
                    <a:pt x="115062" y="3715"/>
                    <a:pt x="118967" y="10573"/>
                  </a:cubicBezTo>
                  <a:cubicBezTo>
                    <a:pt x="122873" y="17431"/>
                    <a:pt x="124682" y="26194"/>
                    <a:pt x="124587" y="36957"/>
                  </a:cubicBezTo>
                  <a:lnTo>
                    <a:pt x="124587" y="96393"/>
                  </a:lnTo>
                  <a:lnTo>
                    <a:pt x="102489" y="96393"/>
                  </a:lnTo>
                  <a:lnTo>
                    <a:pt x="102489" y="40291"/>
                  </a:lnTo>
                  <a:cubicBezTo>
                    <a:pt x="102489" y="37243"/>
                    <a:pt x="102489" y="34100"/>
                    <a:pt x="102013" y="30861"/>
                  </a:cubicBezTo>
                  <a:cubicBezTo>
                    <a:pt x="101632" y="27622"/>
                    <a:pt x="100489" y="24860"/>
                    <a:pt x="98774" y="22574"/>
                  </a:cubicBezTo>
                  <a:cubicBezTo>
                    <a:pt x="96965" y="20288"/>
                    <a:pt x="94012" y="19145"/>
                    <a:pt x="89821" y="19050"/>
                  </a:cubicBezTo>
                  <a:cubicBezTo>
                    <a:pt x="84963" y="19241"/>
                    <a:pt x="81439" y="21050"/>
                    <a:pt x="79057" y="24575"/>
                  </a:cubicBezTo>
                  <a:cubicBezTo>
                    <a:pt x="76676" y="28099"/>
                    <a:pt x="75152" y="32195"/>
                    <a:pt x="74390" y="37052"/>
                  </a:cubicBezTo>
                  <a:cubicBezTo>
                    <a:pt x="73628" y="41910"/>
                    <a:pt x="73342" y="46482"/>
                    <a:pt x="73342" y="50673"/>
                  </a:cubicBezTo>
                  <a:lnTo>
                    <a:pt x="73342" y="96393"/>
                  </a:lnTo>
                  <a:lnTo>
                    <a:pt x="51244" y="96393"/>
                  </a:lnTo>
                  <a:lnTo>
                    <a:pt x="51244" y="40291"/>
                  </a:lnTo>
                  <a:cubicBezTo>
                    <a:pt x="51244" y="37243"/>
                    <a:pt x="51244" y="34100"/>
                    <a:pt x="50768" y="30861"/>
                  </a:cubicBezTo>
                  <a:cubicBezTo>
                    <a:pt x="50387" y="27622"/>
                    <a:pt x="49244" y="24860"/>
                    <a:pt x="47530" y="22574"/>
                  </a:cubicBezTo>
                  <a:cubicBezTo>
                    <a:pt x="45720" y="20288"/>
                    <a:pt x="42767" y="19145"/>
                    <a:pt x="38576" y="19050"/>
                  </a:cubicBezTo>
                  <a:cubicBezTo>
                    <a:pt x="33719" y="19241"/>
                    <a:pt x="30194" y="21050"/>
                    <a:pt x="27813" y="24575"/>
                  </a:cubicBezTo>
                  <a:cubicBezTo>
                    <a:pt x="25432" y="28099"/>
                    <a:pt x="23908" y="32195"/>
                    <a:pt x="23146" y="37052"/>
                  </a:cubicBezTo>
                  <a:cubicBezTo>
                    <a:pt x="22384" y="41910"/>
                    <a:pt x="22098" y="46482"/>
                    <a:pt x="22098" y="50673"/>
                  </a:cubicBezTo>
                  <a:lnTo>
                    <a:pt x="22098" y="96393"/>
                  </a:lnTo>
                  <a:lnTo>
                    <a:pt x="0" y="96393"/>
                  </a:lnTo>
                  <a:close/>
                </a:path>
              </a:pathLst>
            </a:custGeom>
            <a:solidFill>
              <a:srgbClr val="222221"/>
            </a:solidFill>
            <a:ln w="0"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F74CFEF2-3F95-60EA-A890-3743FC6C720E}"/>
                </a:ext>
              </a:extLst>
            </p:cNvPr>
            <p:cNvSpPr/>
            <p:nvPr/>
          </p:nvSpPr>
          <p:spPr>
            <a:xfrm>
              <a:off x="7754111" y="2328124"/>
              <a:ext cx="77917" cy="96488"/>
            </a:xfrm>
            <a:custGeom>
              <a:avLst/>
              <a:gdLst>
                <a:gd name="connsiteX0" fmla="*/ 77727 w 77917"/>
                <a:gd name="connsiteY0" fmla="*/ 0 h 96488"/>
                <a:gd name="connsiteX1" fmla="*/ 77727 w 77917"/>
                <a:gd name="connsiteY1" fmla="*/ 94202 h 96488"/>
                <a:gd name="connsiteX2" fmla="*/ 56867 w 77917"/>
                <a:gd name="connsiteY2" fmla="*/ 94202 h 96488"/>
                <a:gd name="connsiteX3" fmla="*/ 56867 w 77917"/>
                <a:gd name="connsiteY3" fmla="*/ 81439 h 96488"/>
                <a:gd name="connsiteX4" fmla="*/ 56581 w 77917"/>
                <a:gd name="connsiteY4" fmla="*/ 81439 h 96488"/>
                <a:gd name="connsiteX5" fmla="*/ 44485 w 77917"/>
                <a:gd name="connsiteY5" fmla="*/ 92393 h 96488"/>
                <a:gd name="connsiteX6" fmla="*/ 28768 w 77917"/>
                <a:gd name="connsiteY6" fmla="*/ 96488 h 96488"/>
                <a:gd name="connsiteX7" fmla="*/ 6861 w 77917"/>
                <a:gd name="connsiteY7" fmla="*/ 86011 h 96488"/>
                <a:gd name="connsiteX8" fmla="*/ 3 w 77917"/>
                <a:gd name="connsiteY8" fmla="*/ 59627 h 96488"/>
                <a:gd name="connsiteX9" fmla="*/ 3 w 77917"/>
                <a:gd name="connsiteY9" fmla="*/ 191 h 96488"/>
                <a:gd name="connsiteX10" fmla="*/ 22101 w 77917"/>
                <a:gd name="connsiteY10" fmla="*/ 191 h 96488"/>
                <a:gd name="connsiteX11" fmla="*/ 22101 w 77917"/>
                <a:gd name="connsiteY11" fmla="*/ 50482 h 96488"/>
                <a:gd name="connsiteX12" fmla="*/ 22672 w 77917"/>
                <a:gd name="connsiteY12" fmla="*/ 62579 h 96488"/>
                <a:gd name="connsiteX13" fmla="*/ 26387 w 77917"/>
                <a:gd name="connsiteY13" fmla="*/ 73057 h 96488"/>
                <a:gd name="connsiteX14" fmla="*/ 36388 w 77917"/>
                <a:gd name="connsiteY14" fmla="*/ 77533 h 96488"/>
                <a:gd name="connsiteX15" fmla="*/ 48485 w 77917"/>
                <a:gd name="connsiteY15" fmla="*/ 72104 h 96488"/>
                <a:gd name="connsiteX16" fmla="*/ 54295 w 77917"/>
                <a:gd name="connsiteY16" fmla="*/ 59722 h 96488"/>
                <a:gd name="connsiteX17" fmla="*/ 55819 w 77917"/>
                <a:gd name="connsiteY17" fmla="*/ 46292 h 96488"/>
                <a:gd name="connsiteX18" fmla="*/ 55819 w 77917"/>
                <a:gd name="connsiteY18" fmla="*/ 191 h 96488"/>
                <a:gd name="connsiteX19" fmla="*/ 77917 w 77917"/>
                <a:gd name="connsiteY19" fmla="*/ 191 h 9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17" h="96488">
                  <a:moveTo>
                    <a:pt x="77727" y="0"/>
                  </a:moveTo>
                  <a:lnTo>
                    <a:pt x="77727" y="94202"/>
                  </a:lnTo>
                  <a:lnTo>
                    <a:pt x="56867" y="94202"/>
                  </a:lnTo>
                  <a:lnTo>
                    <a:pt x="56867" y="81439"/>
                  </a:lnTo>
                  <a:lnTo>
                    <a:pt x="56581" y="81439"/>
                  </a:lnTo>
                  <a:cubicBezTo>
                    <a:pt x="53152" y="86106"/>
                    <a:pt x="49152" y="89726"/>
                    <a:pt x="44485" y="92393"/>
                  </a:cubicBezTo>
                  <a:cubicBezTo>
                    <a:pt x="39817" y="95059"/>
                    <a:pt x="34579" y="96393"/>
                    <a:pt x="28768" y="96488"/>
                  </a:cubicBezTo>
                  <a:cubicBezTo>
                    <a:pt x="18767" y="96298"/>
                    <a:pt x="11433" y="92774"/>
                    <a:pt x="6861" y="86011"/>
                  </a:cubicBezTo>
                  <a:cubicBezTo>
                    <a:pt x="2194" y="79248"/>
                    <a:pt x="-92" y="70390"/>
                    <a:pt x="3" y="59627"/>
                  </a:cubicBezTo>
                  <a:lnTo>
                    <a:pt x="3" y="191"/>
                  </a:lnTo>
                  <a:lnTo>
                    <a:pt x="22101" y="191"/>
                  </a:lnTo>
                  <a:lnTo>
                    <a:pt x="22101" y="50482"/>
                  </a:lnTo>
                  <a:cubicBezTo>
                    <a:pt x="22101" y="54483"/>
                    <a:pt x="22196" y="58483"/>
                    <a:pt x="22672" y="62579"/>
                  </a:cubicBezTo>
                  <a:cubicBezTo>
                    <a:pt x="23149" y="66675"/>
                    <a:pt x="24387" y="70199"/>
                    <a:pt x="26387" y="73057"/>
                  </a:cubicBezTo>
                  <a:cubicBezTo>
                    <a:pt x="28387" y="75914"/>
                    <a:pt x="31721" y="77438"/>
                    <a:pt x="36388" y="77533"/>
                  </a:cubicBezTo>
                  <a:cubicBezTo>
                    <a:pt x="41627" y="77343"/>
                    <a:pt x="45723" y="75533"/>
                    <a:pt x="48485" y="72104"/>
                  </a:cubicBezTo>
                  <a:cubicBezTo>
                    <a:pt x="51343" y="68675"/>
                    <a:pt x="53248" y="64484"/>
                    <a:pt x="54295" y="59722"/>
                  </a:cubicBezTo>
                  <a:cubicBezTo>
                    <a:pt x="55343" y="54959"/>
                    <a:pt x="55819" y="50387"/>
                    <a:pt x="55819" y="46292"/>
                  </a:cubicBezTo>
                  <a:lnTo>
                    <a:pt x="55819" y="191"/>
                  </a:lnTo>
                  <a:lnTo>
                    <a:pt x="77917" y="191"/>
                  </a:lnTo>
                  <a:close/>
                </a:path>
              </a:pathLst>
            </a:custGeom>
            <a:solidFill>
              <a:srgbClr val="222221"/>
            </a:solidFill>
            <a:ln w="0"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E8D209C3-7885-3C20-A69B-DC1FFEA87B25}"/>
                </a:ext>
              </a:extLst>
            </p:cNvPr>
            <p:cNvSpPr/>
            <p:nvPr/>
          </p:nvSpPr>
          <p:spPr>
            <a:xfrm>
              <a:off x="7854221" y="2325832"/>
              <a:ext cx="77917" cy="96398"/>
            </a:xfrm>
            <a:custGeom>
              <a:avLst/>
              <a:gdLst>
                <a:gd name="connsiteX0" fmla="*/ 190 w 77917"/>
                <a:gd name="connsiteY0" fmla="*/ 96398 h 96398"/>
                <a:gd name="connsiteX1" fmla="*/ 190 w 77917"/>
                <a:gd name="connsiteY1" fmla="*/ 2196 h 96398"/>
                <a:gd name="connsiteX2" fmla="*/ 21050 w 77917"/>
                <a:gd name="connsiteY2" fmla="*/ 2196 h 96398"/>
                <a:gd name="connsiteX3" fmla="*/ 21050 w 77917"/>
                <a:gd name="connsiteY3" fmla="*/ 14960 h 96398"/>
                <a:gd name="connsiteX4" fmla="*/ 21336 w 77917"/>
                <a:gd name="connsiteY4" fmla="*/ 14960 h 96398"/>
                <a:gd name="connsiteX5" fmla="*/ 33528 w 77917"/>
                <a:gd name="connsiteY5" fmla="*/ 3435 h 96398"/>
                <a:gd name="connsiteX6" fmla="*/ 49149 w 77917"/>
                <a:gd name="connsiteY6" fmla="*/ 5 h 96398"/>
                <a:gd name="connsiteX7" fmla="*/ 71056 w 77917"/>
                <a:gd name="connsiteY7" fmla="*/ 10483 h 96398"/>
                <a:gd name="connsiteX8" fmla="*/ 77914 w 77917"/>
                <a:gd name="connsiteY8" fmla="*/ 36867 h 96398"/>
                <a:gd name="connsiteX9" fmla="*/ 77914 w 77917"/>
                <a:gd name="connsiteY9" fmla="*/ 96303 h 96398"/>
                <a:gd name="connsiteX10" fmla="*/ 55817 w 77917"/>
                <a:gd name="connsiteY10" fmla="*/ 96303 h 96398"/>
                <a:gd name="connsiteX11" fmla="*/ 55817 w 77917"/>
                <a:gd name="connsiteY11" fmla="*/ 46011 h 96398"/>
                <a:gd name="connsiteX12" fmla="*/ 55245 w 77917"/>
                <a:gd name="connsiteY12" fmla="*/ 33914 h 96398"/>
                <a:gd name="connsiteX13" fmla="*/ 51530 w 77917"/>
                <a:gd name="connsiteY13" fmla="*/ 23437 h 96398"/>
                <a:gd name="connsiteX14" fmla="*/ 41529 w 77917"/>
                <a:gd name="connsiteY14" fmla="*/ 18960 h 96398"/>
                <a:gd name="connsiteX15" fmla="*/ 29432 w 77917"/>
                <a:gd name="connsiteY15" fmla="*/ 24389 h 96398"/>
                <a:gd name="connsiteX16" fmla="*/ 23622 w 77917"/>
                <a:gd name="connsiteY16" fmla="*/ 36772 h 96398"/>
                <a:gd name="connsiteX17" fmla="*/ 22098 w 77917"/>
                <a:gd name="connsiteY17" fmla="*/ 50202 h 96398"/>
                <a:gd name="connsiteX18" fmla="*/ 22098 w 77917"/>
                <a:gd name="connsiteY18" fmla="*/ 96303 h 96398"/>
                <a:gd name="connsiteX19" fmla="*/ 0 w 77917"/>
                <a:gd name="connsiteY19" fmla="*/ 96303 h 9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17" h="96398">
                  <a:moveTo>
                    <a:pt x="190" y="96398"/>
                  </a:moveTo>
                  <a:lnTo>
                    <a:pt x="190" y="2196"/>
                  </a:lnTo>
                  <a:lnTo>
                    <a:pt x="21050" y="2196"/>
                  </a:lnTo>
                  <a:lnTo>
                    <a:pt x="21050" y="14960"/>
                  </a:lnTo>
                  <a:lnTo>
                    <a:pt x="21336" y="14960"/>
                  </a:lnTo>
                  <a:cubicBezTo>
                    <a:pt x="24765" y="9626"/>
                    <a:pt x="28861" y="5720"/>
                    <a:pt x="33528" y="3435"/>
                  </a:cubicBezTo>
                  <a:cubicBezTo>
                    <a:pt x="38195" y="1053"/>
                    <a:pt x="43434" y="-90"/>
                    <a:pt x="49149" y="5"/>
                  </a:cubicBezTo>
                  <a:cubicBezTo>
                    <a:pt x="59150" y="196"/>
                    <a:pt x="66484" y="3720"/>
                    <a:pt x="71056" y="10483"/>
                  </a:cubicBezTo>
                  <a:cubicBezTo>
                    <a:pt x="75724" y="17246"/>
                    <a:pt x="78010" y="26104"/>
                    <a:pt x="77914" y="36867"/>
                  </a:cubicBezTo>
                  <a:lnTo>
                    <a:pt x="77914" y="96303"/>
                  </a:lnTo>
                  <a:lnTo>
                    <a:pt x="55817" y="96303"/>
                  </a:lnTo>
                  <a:lnTo>
                    <a:pt x="55817" y="46011"/>
                  </a:lnTo>
                  <a:cubicBezTo>
                    <a:pt x="55817" y="42011"/>
                    <a:pt x="55721" y="38010"/>
                    <a:pt x="55245" y="33914"/>
                  </a:cubicBezTo>
                  <a:cubicBezTo>
                    <a:pt x="54769" y="29819"/>
                    <a:pt x="53530" y="26294"/>
                    <a:pt x="51530" y="23437"/>
                  </a:cubicBezTo>
                  <a:cubicBezTo>
                    <a:pt x="49530" y="20579"/>
                    <a:pt x="46196" y="19055"/>
                    <a:pt x="41529" y="18960"/>
                  </a:cubicBezTo>
                  <a:cubicBezTo>
                    <a:pt x="36290" y="19151"/>
                    <a:pt x="32194" y="20961"/>
                    <a:pt x="29432" y="24389"/>
                  </a:cubicBezTo>
                  <a:cubicBezTo>
                    <a:pt x="26575" y="27818"/>
                    <a:pt x="24670" y="32010"/>
                    <a:pt x="23622" y="36772"/>
                  </a:cubicBezTo>
                  <a:cubicBezTo>
                    <a:pt x="22574" y="41535"/>
                    <a:pt x="22098" y="46011"/>
                    <a:pt x="22098" y="50202"/>
                  </a:cubicBezTo>
                  <a:lnTo>
                    <a:pt x="22098" y="96303"/>
                  </a:lnTo>
                  <a:lnTo>
                    <a:pt x="0" y="96303"/>
                  </a:lnTo>
                  <a:close/>
                </a:path>
              </a:pathLst>
            </a:custGeom>
            <a:solidFill>
              <a:srgbClr val="222221"/>
            </a:solidFill>
            <a:ln w="0"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9A732202-2B34-3310-1962-1779A582A543}"/>
                </a:ext>
              </a:extLst>
            </p:cNvPr>
            <p:cNvSpPr/>
            <p:nvPr/>
          </p:nvSpPr>
          <p:spPr>
            <a:xfrm>
              <a:off x="7949752" y="2285071"/>
              <a:ext cx="83444" cy="139356"/>
            </a:xfrm>
            <a:custGeom>
              <a:avLst/>
              <a:gdLst>
                <a:gd name="connsiteX0" fmla="*/ 22961 w 83444"/>
                <a:gd name="connsiteY0" fmla="*/ 89821 h 139356"/>
                <a:gd name="connsiteX1" fmla="*/ 24580 w 83444"/>
                <a:gd name="connsiteY1" fmla="*/ 103537 h 139356"/>
                <a:gd name="connsiteX2" fmla="*/ 30295 w 83444"/>
                <a:gd name="connsiteY2" fmla="*/ 115348 h 139356"/>
                <a:gd name="connsiteX3" fmla="*/ 41535 w 83444"/>
                <a:gd name="connsiteY3" fmla="*/ 120396 h 139356"/>
                <a:gd name="connsiteX4" fmla="*/ 53060 w 83444"/>
                <a:gd name="connsiteY4" fmla="*/ 115443 h 139356"/>
                <a:gd name="connsiteX5" fmla="*/ 59156 w 83444"/>
                <a:gd name="connsiteY5" fmla="*/ 103727 h 139356"/>
                <a:gd name="connsiteX6" fmla="*/ 60965 w 83444"/>
                <a:gd name="connsiteY6" fmla="*/ 89916 h 139356"/>
                <a:gd name="connsiteX7" fmla="*/ 58965 w 83444"/>
                <a:gd name="connsiteY7" fmla="*/ 76295 h 139356"/>
                <a:gd name="connsiteX8" fmla="*/ 52583 w 83444"/>
                <a:gd name="connsiteY8" fmla="*/ 64770 h 139356"/>
                <a:gd name="connsiteX9" fmla="*/ 41153 w 83444"/>
                <a:gd name="connsiteY9" fmla="*/ 59912 h 139356"/>
                <a:gd name="connsiteX10" fmla="*/ 30009 w 83444"/>
                <a:gd name="connsiteY10" fmla="*/ 64865 h 139356"/>
                <a:gd name="connsiteX11" fmla="*/ 24389 w 83444"/>
                <a:gd name="connsiteY11" fmla="*/ 76486 h 139356"/>
                <a:gd name="connsiteX12" fmla="*/ 22865 w 83444"/>
                <a:gd name="connsiteY12" fmla="*/ 89821 h 139356"/>
                <a:gd name="connsiteX13" fmla="*/ 22865 w 83444"/>
                <a:gd name="connsiteY13" fmla="*/ 89821 h 139356"/>
                <a:gd name="connsiteX14" fmla="*/ 61823 w 83444"/>
                <a:gd name="connsiteY14" fmla="*/ 137160 h 139356"/>
                <a:gd name="connsiteX15" fmla="*/ 61823 w 83444"/>
                <a:gd name="connsiteY15" fmla="*/ 126587 h 139356"/>
                <a:gd name="connsiteX16" fmla="*/ 61537 w 83444"/>
                <a:gd name="connsiteY16" fmla="*/ 126587 h 139356"/>
                <a:gd name="connsiteX17" fmla="*/ 49916 w 83444"/>
                <a:gd name="connsiteY17" fmla="*/ 136398 h 139356"/>
                <a:gd name="connsiteX18" fmla="*/ 35534 w 83444"/>
                <a:gd name="connsiteY18" fmla="*/ 139351 h 139356"/>
                <a:gd name="connsiteX19" fmla="*/ 14769 w 83444"/>
                <a:gd name="connsiteY19" fmla="*/ 132207 h 139356"/>
                <a:gd name="connsiteX20" fmla="*/ 3435 w 83444"/>
                <a:gd name="connsiteY20" fmla="*/ 114110 h 139356"/>
                <a:gd name="connsiteX21" fmla="*/ 6 w 83444"/>
                <a:gd name="connsiteY21" fmla="*/ 89821 h 139356"/>
                <a:gd name="connsiteX22" fmla="*/ 3435 w 83444"/>
                <a:gd name="connsiteY22" fmla="*/ 65532 h 139356"/>
                <a:gd name="connsiteX23" fmla="*/ 14769 w 83444"/>
                <a:gd name="connsiteY23" fmla="*/ 47720 h 139356"/>
                <a:gd name="connsiteX24" fmla="*/ 35534 w 83444"/>
                <a:gd name="connsiteY24" fmla="*/ 40767 h 139356"/>
                <a:gd name="connsiteX25" fmla="*/ 49916 w 83444"/>
                <a:gd name="connsiteY25" fmla="*/ 44006 h 139356"/>
                <a:gd name="connsiteX26" fmla="*/ 60965 w 83444"/>
                <a:gd name="connsiteY26" fmla="*/ 53911 h 139356"/>
                <a:gd name="connsiteX27" fmla="*/ 61347 w 83444"/>
                <a:gd name="connsiteY27" fmla="*/ 53911 h 139356"/>
                <a:gd name="connsiteX28" fmla="*/ 61347 w 83444"/>
                <a:gd name="connsiteY28" fmla="*/ 0 h 139356"/>
                <a:gd name="connsiteX29" fmla="*/ 83444 w 83444"/>
                <a:gd name="connsiteY29" fmla="*/ 0 h 139356"/>
                <a:gd name="connsiteX30" fmla="*/ 83444 w 83444"/>
                <a:gd name="connsiteY30" fmla="*/ 137160 h 139356"/>
                <a:gd name="connsiteX31" fmla="*/ 62013 w 83444"/>
                <a:gd name="connsiteY31" fmla="*/ 137160 h 1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444" h="139356">
                  <a:moveTo>
                    <a:pt x="22961" y="89821"/>
                  </a:moveTo>
                  <a:cubicBezTo>
                    <a:pt x="22961" y="94297"/>
                    <a:pt x="23437" y="98870"/>
                    <a:pt x="24580" y="103537"/>
                  </a:cubicBezTo>
                  <a:cubicBezTo>
                    <a:pt x="25723" y="108204"/>
                    <a:pt x="27628" y="112109"/>
                    <a:pt x="30295" y="115348"/>
                  </a:cubicBezTo>
                  <a:cubicBezTo>
                    <a:pt x="33057" y="118586"/>
                    <a:pt x="36772" y="120206"/>
                    <a:pt x="41535" y="120396"/>
                  </a:cubicBezTo>
                  <a:cubicBezTo>
                    <a:pt x="46392" y="120301"/>
                    <a:pt x="50202" y="118586"/>
                    <a:pt x="53060" y="115443"/>
                  </a:cubicBezTo>
                  <a:cubicBezTo>
                    <a:pt x="55917" y="112300"/>
                    <a:pt x="57918" y="108395"/>
                    <a:pt x="59156" y="103727"/>
                  </a:cubicBezTo>
                  <a:cubicBezTo>
                    <a:pt x="60394" y="99060"/>
                    <a:pt x="60965" y="94488"/>
                    <a:pt x="60965" y="89916"/>
                  </a:cubicBezTo>
                  <a:cubicBezTo>
                    <a:pt x="60965" y="85439"/>
                    <a:pt x="60299" y="80867"/>
                    <a:pt x="58965" y="76295"/>
                  </a:cubicBezTo>
                  <a:cubicBezTo>
                    <a:pt x="57632" y="71723"/>
                    <a:pt x="55536" y="67913"/>
                    <a:pt x="52583" y="64770"/>
                  </a:cubicBezTo>
                  <a:cubicBezTo>
                    <a:pt x="49726" y="61627"/>
                    <a:pt x="45916" y="60008"/>
                    <a:pt x="41153" y="59912"/>
                  </a:cubicBezTo>
                  <a:cubicBezTo>
                    <a:pt x="36391" y="60008"/>
                    <a:pt x="32676" y="61722"/>
                    <a:pt x="30009" y="64865"/>
                  </a:cubicBezTo>
                  <a:cubicBezTo>
                    <a:pt x="27342" y="68009"/>
                    <a:pt x="25437" y="71914"/>
                    <a:pt x="24389" y="76486"/>
                  </a:cubicBezTo>
                  <a:cubicBezTo>
                    <a:pt x="23342" y="81058"/>
                    <a:pt x="22770" y="85535"/>
                    <a:pt x="22865" y="89821"/>
                  </a:cubicBezTo>
                  <a:lnTo>
                    <a:pt x="22865" y="89821"/>
                  </a:lnTo>
                  <a:close/>
                  <a:moveTo>
                    <a:pt x="61823" y="137160"/>
                  </a:moveTo>
                  <a:lnTo>
                    <a:pt x="61823" y="126587"/>
                  </a:lnTo>
                  <a:lnTo>
                    <a:pt x="61537" y="126587"/>
                  </a:lnTo>
                  <a:cubicBezTo>
                    <a:pt x="58203" y="131159"/>
                    <a:pt x="54393" y="134398"/>
                    <a:pt x="49916" y="136398"/>
                  </a:cubicBezTo>
                  <a:cubicBezTo>
                    <a:pt x="45535" y="138398"/>
                    <a:pt x="40677" y="139446"/>
                    <a:pt x="35534" y="139351"/>
                  </a:cubicBezTo>
                  <a:cubicBezTo>
                    <a:pt x="26866" y="139256"/>
                    <a:pt x="20008" y="136874"/>
                    <a:pt x="14769" y="132207"/>
                  </a:cubicBezTo>
                  <a:cubicBezTo>
                    <a:pt x="9531" y="127635"/>
                    <a:pt x="5720" y="121539"/>
                    <a:pt x="3435" y="114110"/>
                  </a:cubicBezTo>
                  <a:cubicBezTo>
                    <a:pt x="1053" y="106585"/>
                    <a:pt x="-90" y="98488"/>
                    <a:pt x="6" y="89821"/>
                  </a:cubicBezTo>
                  <a:cubicBezTo>
                    <a:pt x="6" y="81058"/>
                    <a:pt x="1148" y="72961"/>
                    <a:pt x="3435" y="65532"/>
                  </a:cubicBezTo>
                  <a:cubicBezTo>
                    <a:pt x="5816" y="58102"/>
                    <a:pt x="9531" y="52197"/>
                    <a:pt x="14769" y="47720"/>
                  </a:cubicBezTo>
                  <a:cubicBezTo>
                    <a:pt x="20008" y="43244"/>
                    <a:pt x="26961" y="40862"/>
                    <a:pt x="35534" y="40767"/>
                  </a:cubicBezTo>
                  <a:cubicBezTo>
                    <a:pt x="40963" y="40767"/>
                    <a:pt x="45821" y="41815"/>
                    <a:pt x="49916" y="44006"/>
                  </a:cubicBezTo>
                  <a:cubicBezTo>
                    <a:pt x="54012" y="46196"/>
                    <a:pt x="57632" y="49530"/>
                    <a:pt x="60965" y="53911"/>
                  </a:cubicBezTo>
                  <a:lnTo>
                    <a:pt x="61347" y="53911"/>
                  </a:lnTo>
                  <a:lnTo>
                    <a:pt x="61347" y="0"/>
                  </a:lnTo>
                  <a:lnTo>
                    <a:pt x="83444" y="0"/>
                  </a:lnTo>
                  <a:lnTo>
                    <a:pt x="83444" y="137160"/>
                  </a:lnTo>
                  <a:lnTo>
                    <a:pt x="62013" y="137160"/>
                  </a:lnTo>
                  <a:close/>
                </a:path>
              </a:pathLst>
            </a:custGeom>
            <a:solidFill>
              <a:srgbClr val="222221"/>
            </a:solidFill>
            <a:ln w="0" cap="flat">
              <a:noFill/>
              <a:prstDash val="solid"/>
              <a:miter/>
            </a:ln>
          </p:spPr>
          <p:txBody>
            <a:bodyPr rtlCol="0" anchor="ctr"/>
            <a:lstStyle/>
            <a:p>
              <a:endParaRPr lang="de-DE"/>
            </a:p>
          </p:txBody>
        </p:sp>
      </p:grpSp>
      <p:sp>
        <p:nvSpPr>
          <p:cNvPr id="5" name="Textfeld 4">
            <a:extLst>
              <a:ext uri="{FF2B5EF4-FFF2-40B4-BE49-F238E27FC236}">
                <a16:creationId xmlns:a16="http://schemas.microsoft.com/office/drawing/2014/main" id="{FAD87FBE-C379-8BE4-ADC4-C3806E8DF97A}"/>
              </a:ext>
            </a:extLst>
          </p:cNvPr>
          <p:cNvSpPr txBox="1">
            <a:spLocks/>
          </p:cNvSpPr>
          <p:nvPr/>
        </p:nvSpPr>
        <p:spPr>
          <a:xfrm>
            <a:off x="6696000" y="1554564"/>
            <a:ext cx="4450555" cy="1077218"/>
          </a:xfrm>
          <a:prstGeom prst="rect">
            <a:avLst/>
          </a:prstGeom>
          <a:noFill/>
        </p:spPr>
        <p:txBody>
          <a:bodyPr wrap="square" lIns="0" tIns="0" rIns="0" bIns="0" rtlCol="0">
            <a:spAutoFit/>
          </a:bodyPr>
          <a:lstStyle/>
          <a:p>
            <a:pPr>
              <a:spcAft>
                <a:spcPts val="600"/>
              </a:spcAft>
            </a:pPr>
            <a:r>
              <a:rPr lang="de-DE" sz="2000" dirty="0"/>
              <a:t>Iris Przygodda, Diplom-Kauffrau</a:t>
            </a:r>
          </a:p>
          <a:p>
            <a:pPr>
              <a:spcAft>
                <a:spcPts val="600"/>
              </a:spcAft>
            </a:pPr>
            <a:r>
              <a:rPr lang="de-DE" sz="2000" dirty="0"/>
              <a:t>Team Firmenberatung</a:t>
            </a:r>
          </a:p>
          <a:p>
            <a:pPr>
              <a:spcAft>
                <a:spcPts val="600"/>
              </a:spcAft>
            </a:pPr>
            <a:r>
              <a:rPr lang="de-DE" sz="2000" dirty="0"/>
              <a:t>Schwerpunkt: Fördermittelberatung</a:t>
            </a:r>
          </a:p>
        </p:txBody>
      </p:sp>
      <p:sp>
        <p:nvSpPr>
          <p:cNvPr id="7" name="Textplatzhalter 45">
            <a:extLst>
              <a:ext uri="{FF2B5EF4-FFF2-40B4-BE49-F238E27FC236}">
                <a16:creationId xmlns:a16="http://schemas.microsoft.com/office/drawing/2014/main" id="{546D5470-98BD-9A3D-4F74-1D409779B6D5}"/>
              </a:ext>
            </a:extLst>
          </p:cNvPr>
          <p:cNvSpPr txBox="1">
            <a:spLocks noGrp="1" noRot="1" noMove="1" noResize="1" noEditPoints="1" noAdjustHandles="1" noChangeArrowheads="1" noChangeShapeType="1"/>
          </p:cNvSpPr>
          <p:nvPr/>
        </p:nvSpPr>
        <p:spPr>
          <a:xfrm>
            <a:off x="6696000" y="578634"/>
            <a:ext cx="4450555"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Wirtschaftsförderung Dortmund</a:t>
            </a:r>
          </a:p>
        </p:txBody>
      </p:sp>
      <p:pic>
        <p:nvPicPr>
          <p:cNvPr id="6" name="Grafik 5">
            <a:extLst>
              <a:ext uri="{FF2B5EF4-FFF2-40B4-BE49-F238E27FC236}">
                <a16:creationId xmlns:a16="http://schemas.microsoft.com/office/drawing/2014/main" id="{87156F07-F335-E46E-9899-7AE4C7995175}"/>
              </a:ext>
            </a:extLst>
          </p:cNvPr>
          <p:cNvPicPr>
            <a:picLocks noChangeAspect="1"/>
          </p:cNvPicPr>
          <p:nvPr/>
        </p:nvPicPr>
        <p:blipFill>
          <a:blip r:embed="rId3"/>
          <a:stretch>
            <a:fillRect/>
          </a:stretch>
        </p:blipFill>
        <p:spPr>
          <a:xfrm>
            <a:off x="7538428" y="2888176"/>
            <a:ext cx="2241676" cy="2915207"/>
          </a:xfrm>
          <a:prstGeom prst="rect">
            <a:avLst/>
          </a:prstGeom>
        </p:spPr>
      </p:pic>
    </p:spTree>
    <p:extLst>
      <p:ext uri="{BB962C8B-B14F-4D97-AF65-F5344CB8AC3E}">
        <p14:creationId xmlns:p14="http://schemas.microsoft.com/office/powerpoint/2010/main" val="317193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Wolke, Himmel, draußen, Gebäude enthält.&#10;&#10;Automatisch generierte Beschreibung">
            <a:extLst>
              <a:ext uri="{FF2B5EF4-FFF2-40B4-BE49-F238E27FC236}">
                <a16:creationId xmlns:a16="http://schemas.microsoft.com/office/drawing/2014/main" id="{EC45CB57-DC60-12AB-D03F-8EB12BF40673}"/>
              </a:ext>
            </a:extLst>
          </p:cNvPr>
          <p:cNvPicPr>
            <a:picLocks noGrp="1" noRot="1" noChangeAspect="1" noMove="1" noResize="1" noEditPoints="1" noAdjustHandles="1" noChangeArrowheads="1" noChangeShapeType="1" noCrop="1"/>
          </p:cNvPicPr>
          <p:nvPr/>
        </p:nvPicPr>
        <p:blipFill rotWithShape="1">
          <a:blip r:embed="rId2"/>
          <a:srcRect l="13763" t="13913" r="1" b="-1192"/>
          <a:stretch/>
        </p:blipFill>
        <p:spPr>
          <a:xfrm>
            <a:off x="0" y="0"/>
            <a:ext cx="6089650" cy="6948152"/>
          </a:xfrm>
          <a:prstGeom prst="rect">
            <a:avLst/>
          </a:prstGeom>
        </p:spPr>
      </p:pic>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dirty="0"/>
              <a:t>Unternehmenserfolg mit Hilfe von Fördermitteln sichern |  Iris Przygodda  |  Dortmund, 30.08.2024</a:t>
            </a:r>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20</a:t>
            </a:fld>
            <a:endParaRPr lang="de-DE" dirty="0"/>
          </a:p>
        </p:txBody>
      </p:sp>
      <p:sp>
        <p:nvSpPr>
          <p:cNvPr id="8" name="Eine Ecke des Rechtecks abrunden 1">
            <a:extLst>
              <a:ext uri="{FF2B5EF4-FFF2-40B4-BE49-F238E27FC236}">
                <a16:creationId xmlns:a16="http://schemas.microsoft.com/office/drawing/2014/main" id="{D2539A27-5D9E-0AB5-7116-61C77194EB8C}"/>
              </a:ext>
            </a:extLst>
          </p:cNvPr>
          <p:cNvSpPr/>
          <p:nvPr/>
        </p:nvSpPr>
        <p:spPr>
          <a:xfrm flipH="1">
            <a:off x="10380663" y="5996763"/>
            <a:ext cx="1830732" cy="861237"/>
          </a:xfrm>
          <a:prstGeom prst="round1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9" name="logo">
            <a:extLst>
              <a:ext uri="{FF2B5EF4-FFF2-40B4-BE49-F238E27FC236}">
                <a16:creationId xmlns:a16="http://schemas.microsoft.com/office/drawing/2014/main" id="{90D4A400-08EB-C50B-1D39-FA2FEE00058D}"/>
              </a:ext>
            </a:extLst>
          </p:cNvPr>
          <p:cNvGrpSpPr/>
          <p:nvPr/>
        </p:nvGrpSpPr>
        <p:grpSpPr>
          <a:xfrm>
            <a:off x="10600914" y="6195940"/>
            <a:ext cx="1260951" cy="509625"/>
            <a:chOff x="6555488" y="2144006"/>
            <a:chExt cx="2697764" cy="1090326"/>
          </a:xfrm>
        </p:grpSpPr>
        <p:sp>
          <p:nvSpPr>
            <p:cNvPr id="10" name="Freihandform: Form 9">
              <a:extLst>
                <a:ext uri="{FF2B5EF4-FFF2-40B4-BE49-F238E27FC236}">
                  <a16:creationId xmlns:a16="http://schemas.microsoft.com/office/drawing/2014/main" id="{36DEE2B9-63FD-8348-B902-E292721E82A2}"/>
                </a:ext>
              </a:extLst>
            </p:cNvPr>
            <p:cNvSpPr/>
            <p:nvPr/>
          </p:nvSpPr>
          <p:spPr>
            <a:xfrm>
              <a:off x="8162926" y="2144006"/>
              <a:ext cx="1090326" cy="1090326"/>
            </a:xfrm>
            <a:custGeom>
              <a:avLst/>
              <a:gdLst>
                <a:gd name="connsiteX0" fmla="*/ 543401 w 1090326"/>
                <a:gd name="connsiteY0" fmla="*/ 1090327 h 1090326"/>
                <a:gd name="connsiteX1" fmla="*/ 539972 w 1090326"/>
                <a:gd name="connsiteY1" fmla="*/ 1090327 h 1090326"/>
                <a:gd name="connsiteX2" fmla="*/ 536924 w 1090326"/>
                <a:gd name="connsiteY2" fmla="*/ 1090327 h 1090326"/>
                <a:gd name="connsiteX3" fmla="*/ 60389 w 1090326"/>
                <a:gd name="connsiteY3" fmla="*/ 796957 h 1090326"/>
                <a:gd name="connsiteX4" fmla="*/ 0 w 1090326"/>
                <a:gd name="connsiteY4" fmla="*/ 560451 h 1090326"/>
                <a:gd name="connsiteX5" fmla="*/ 0 w 1090326"/>
                <a:gd name="connsiteY5" fmla="*/ 0 h 1090326"/>
                <a:gd name="connsiteX6" fmla="*/ 1090327 w 1090326"/>
                <a:gd name="connsiteY6" fmla="*/ 0 h 1090326"/>
                <a:gd name="connsiteX7" fmla="*/ 1090327 w 1090326"/>
                <a:gd name="connsiteY7" fmla="*/ 549878 h 1090326"/>
                <a:gd name="connsiteX8" fmla="*/ 987076 w 1090326"/>
                <a:gd name="connsiteY8" fmla="*/ 861155 h 1090326"/>
                <a:gd name="connsiteX9" fmla="*/ 543497 w 1090326"/>
                <a:gd name="connsiteY9" fmla="*/ 1090327 h 1090326"/>
                <a:gd name="connsiteX10" fmla="*/ 537020 w 1090326"/>
                <a:gd name="connsiteY10" fmla="*/ 1079945 h 1090326"/>
                <a:gd name="connsiteX11" fmla="*/ 540353 w 1090326"/>
                <a:gd name="connsiteY11" fmla="*/ 1079945 h 1090326"/>
                <a:gd name="connsiteX12" fmla="*/ 543401 w 1090326"/>
                <a:gd name="connsiteY12" fmla="*/ 1079945 h 1090326"/>
                <a:gd name="connsiteX13" fmla="*/ 978599 w 1090326"/>
                <a:gd name="connsiteY13" fmla="*/ 855155 h 1090326"/>
                <a:gd name="connsiteX14" fmla="*/ 1079945 w 1090326"/>
                <a:gd name="connsiteY14" fmla="*/ 549878 h 1090326"/>
                <a:gd name="connsiteX15" fmla="*/ 1079945 w 1090326"/>
                <a:gd name="connsiteY15" fmla="*/ 10287 h 1090326"/>
                <a:gd name="connsiteX16" fmla="*/ 10192 w 1090326"/>
                <a:gd name="connsiteY16" fmla="*/ 10287 h 1090326"/>
                <a:gd name="connsiteX17" fmla="*/ 10192 w 1090326"/>
                <a:gd name="connsiteY17" fmla="*/ 560261 h 1090326"/>
                <a:gd name="connsiteX18" fmla="*/ 69437 w 1090326"/>
                <a:gd name="connsiteY18" fmla="*/ 792099 h 1090326"/>
                <a:gd name="connsiteX19" fmla="*/ 536924 w 1090326"/>
                <a:gd name="connsiteY19" fmla="*/ 1079849 h 1090326"/>
                <a:gd name="connsiteX20" fmla="*/ 536924 w 1090326"/>
                <a:gd name="connsiteY20" fmla="*/ 1079849 h 1090326"/>
                <a:gd name="connsiteX21" fmla="*/ 544354 w 1090326"/>
                <a:gd name="connsiteY21" fmla="*/ 994124 h 1090326"/>
                <a:gd name="connsiteX22" fmla="*/ 539401 w 1090326"/>
                <a:gd name="connsiteY22" fmla="*/ 975646 h 1090326"/>
                <a:gd name="connsiteX23" fmla="*/ 519303 w 1090326"/>
                <a:gd name="connsiteY23" fmla="*/ 937927 h 1090326"/>
                <a:gd name="connsiteX24" fmla="*/ 499300 w 1090326"/>
                <a:gd name="connsiteY24" fmla="*/ 923544 h 1090326"/>
                <a:gd name="connsiteX25" fmla="*/ 490252 w 1090326"/>
                <a:gd name="connsiteY25" fmla="*/ 920306 h 1090326"/>
                <a:gd name="connsiteX26" fmla="*/ 442817 w 1090326"/>
                <a:gd name="connsiteY26" fmla="*/ 913638 h 1090326"/>
                <a:gd name="connsiteX27" fmla="*/ 430625 w 1090326"/>
                <a:gd name="connsiteY27" fmla="*/ 913733 h 1090326"/>
                <a:gd name="connsiteX28" fmla="*/ 416528 w 1090326"/>
                <a:gd name="connsiteY28" fmla="*/ 913733 h 1090326"/>
                <a:gd name="connsiteX29" fmla="*/ 427292 w 1090326"/>
                <a:gd name="connsiteY29" fmla="*/ 904685 h 1090326"/>
                <a:gd name="connsiteX30" fmla="*/ 464915 w 1090326"/>
                <a:gd name="connsiteY30" fmla="*/ 868585 h 1090326"/>
                <a:gd name="connsiteX31" fmla="*/ 494348 w 1090326"/>
                <a:gd name="connsiteY31" fmla="*/ 825437 h 1090326"/>
                <a:gd name="connsiteX32" fmla="*/ 482441 w 1090326"/>
                <a:gd name="connsiteY32" fmla="*/ 819340 h 1090326"/>
                <a:gd name="connsiteX33" fmla="*/ 479298 w 1090326"/>
                <a:gd name="connsiteY33" fmla="*/ 824865 h 1090326"/>
                <a:gd name="connsiteX34" fmla="*/ 458724 w 1090326"/>
                <a:gd name="connsiteY34" fmla="*/ 854869 h 1090326"/>
                <a:gd name="connsiteX35" fmla="*/ 406622 w 1090326"/>
                <a:gd name="connsiteY35" fmla="*/ 892112 h 1090326"/>
                <a:gd name="connsiteX36" fmla="*/ 408432 w 1090326"/>
                <a:gd name="connsiteY36" fmla="*/ 935450 h 1090326"/>
                <a:gd name="connsiteX37" fmla="*/ 325946 w 1090326"/>
                <a:gd name="connsiteY37" fmla="*/ 868871 h 1090326"/>
                <a:gd name="connsiteX38" fmla="*/ 372237 w 1090326"/>
                <a:gd name="connsiteY38" fmla="*/ 810959 h 1090326"/>
                <a:gd name="connsiteX39" fmla="*/ 374618 w 1090326"/>
                <a:gd name="connsiteY39" fmla="*/ 810959 h 1090326"/>
                <a:gd name="connsiteX40" fmla="*/ 409099 w 1090326"/>
                <a:gd name="connsiteY40" fmla="*/ 798481 h 1090326"/>
                <a:gd name="connsiteX41" fmla="*/ 415671 w 1090326"/>
                <a:gd name="connsiteY41" fmla="*/ 795242 h 1090326"/>
                <a:gd name="connsiteX42" fmla="*/ 441865 w 1090326"/>
                <a:gd name="connsiteY42" fmla="*/ 779717 h 1090326"/>
                <a:gd name="connsiteX43" fmla="*/ 423577 w 1090326"/>
                <a:gd name="connsiteY43" fmla="*/ 752094 h 1090326"/>
                <a:gd name="connsiteX44" fmla="*/ 427006 w 1090326"/>
                <a:gd name="connsiteY44" fmla="*/ 749141 h 1090326"/>
                <a:gd name="connsiteX45" fmla="*/ 436912 w 1090326"/>
                <a:gd name="connsiteY45" fmla="*/ 742093 h 1090326"/>
                <a:gd name="connsiteX46" fmla="*/ 469202 w 1090326"/>
                <a:gd name="connsiteY46" fmla="*/ 708565 h 1090326"/>
                <a:gd name="connsiteX47" fmla="*/ 466344 w 1090326"/>
                <a:gd name="connsiteY47" fmla="*/ 667417 h 1090326"/>
                <a:gd name="connsiteX48" fmla="*/ 435388 w 1090326"/>
                <a:gd name="connsiteY48" fmla="*/ 692277 h 1090326"/>
                <a:gd name="connsiteX49" fmla="*/ 428625 w 1090326"/>
                <a:gd name="connsiteY49" fmla="*/ 677609 h 1090326"/>
                <a:gd name="connsiteX50" fmla="*/ 357950 w 1090326"/>
                <a:gd name="connsiteY50" fmla="*/ 718757 h 1090326"/>
                <a:gd name="connsiteX51" fmla="*/ 407384 w 1090326"/>
                <a:gd name="connsiteY51" fmla="*/ 744284 h 1090326"/>
                <a:gd name="connsiteX52" fmla="*/ 368427 w 1090326"/>
                <a:gd name="connsiteY52" fmla="*/ 803529 h 1090326"/>
                <a:gd name="connsiteX53" fmla="*/ 365474 w 1090326"/>
                <a:gd name="connsiteY53" fmla="*/ 765715 h 1090326"/>
                <a:gd name="connsiteX54" fmla="*/ 321945 w 1090326"/>
                <a:gd name="connsiteY54" fmla="*/ 742283 h 1090326"/>
                <a:gd name="connsiteX55" fmla="*/ 323660 w 1090326"/>
                <a:gd name="connsiteY55" fmla="*/ 810006 h 1090326"/>
                <a:gd name="connsiteX56" fmla="*/ 355473 w 1090326"/>
                <a:gd name="connsiteY56" fmla="*/ 826770 h 1090326"/>
                <a:gd name="connsiteX57" fmla="*/ 286893 w 1090326"/>
                <a:gd name="connsiteY57" fmla="*/ 839819 h 1090326"/>
                <a:gd name="connsiteX58" fmla="*/ 282512 w 1090326"/>
                <a:gd name="connsiteY58" fmla="*/ 758000 h 1090326"/>
                <a:gd name="connsiteX59" fmla="*/ 248126 w 1090326"/>
                <a:gd name="connsiteY59" fmla="*/ 777431 h 1090326"/>
                <a:gd name="connsiteX60" fmla="*/ 249079 w 1090326"/>
                <a:gd name="connsiteY60" fmla="*/ 820198 h 1090326"/>
                <a:gd name="connsiteX61" fmla="*/ 210598 w 1090326"/>
                <a:gd name="connsiteY61" fmla="*/ 758095 h 1090326"/>
                <a:gd name="connsiteX62" fmla="*/ 265843 w 1090326"/>
                <a:gd name="connsiteY62" fmla="*/ 724186 h 1090326"/>
                <a:gd name="connsiteX63" fmla="*/ 230315 w 1090326"/>
                <a:gd name="connsiteY63" fmla="*/ 714470 h 1090326"/>
                <a:gd name="connsiteX64" fmla="*/ 200882 w 1090326"/>
                <a:gd name="connsiteY64" fmla="*/ 739235 h 1090326"/>
                <a:gd name="connsiteX65" fmla="*/ 217646 w 1090326"/>
                <a:gd name="connsiteY65" fmla="*/ 672465 h 1090326"/>
                <a:gd name="connsiteX66" fmla="*/ 310325 w 1090326"/>
                <a:gd name="connsiteY66" fmla="*/ 696087 h 1090326"/>
                <a:gd name="connsiteX67" fmla="*/ 362331 w 1090326"/>
                <a:gd name="connsiteY67" fmla="*/ 666940 h 1090326"/>
                <a:gd name="connsiteX68" fmla="*/ 337566 w 1090326"/>
                <a:gd name="connsiteY68" fmla="*/ 658273 h 1090326"/>
                <a:gd name="connsiteX69" fmla="*/ 467868 w 1090326"/>
                <a:gd name="connsiteY69" fmla="*/ 540639 h 1090326"/>
                <a:gd name="connsiteX70" fmla="*/ 457105 w 1090326"/>
                <a:gd name="connsiteY70" fmla="*/ 459391 h 1090326"/>
                <a:gd name="connsiteX71" fmla="*/ 454628 w 1090326"/>
                <a:gd name="connsiteY71" fmla="*/ 459391 h 1090326"/>
                <a:gd name="connsiteX72" fmla="*/ 445008 w 1090326"/>
                <a:gd name="connsiteY72" fmla="*/ 543973 h 1090326"/>
                <a:gd name="connsiteX73" fmla="*/ 354140 w 1090326"/>
                <a:gd name="connsiteY73" fmla="*/ 620744 h 1090326"/>
                <a:gd name="connsiteX74" fmla="*/ 392430 w 1090326"/>
                <a:gd name="connsiteY74" fmla="*/ 455200 h 1090326"/>
                <a:gd name="connsiteX75" fmla="*/ 386715 w 1090326"/>
                <a:gd name="connsiteY75" fmla="*/ 453676 h 1090326"/>
                <a:gd name="connsiteX76" fmla="*/ 335185 w 1090326"/>
                <a:gd name="connsiteY76" fmla="*/ 641033 h 1090326"/>
                <a:gd name="connsiteX77" fmla="*/ 231553 w 1090326"/>
                <a:gd name="connsiteY77" fmla="*/ 657511 h 1090326"/>
                <a:gd name="connsiteX78" fmla="*/ 340995 w 1090326"/>
                <a:gd name="connsiteY78" fmla="*/ 434435 h 1090326"/>
                <a:gd name="connsiteX79" fmla="*/ 337090 w 1090326"/>
                <a:gd name="connsiteY79" fmla="*/ 431006 h 1090326"/>
                <a:gd name="connsiteX80" fmla="*/ 214503 w 1090326"/>
                <a:gd name="connsiteY80" fmla="*/ 651320 h 1090326"/>
                <a:gd name="connsiteX81" fmla="*/ 134207 w 1090326"/>
                <a:gd name="connsiteY81" fmla="*/ 603790 h 1090326"/>
                <a:gd name="connsiteX82" fmla="*/ 304229 w 1090326"/>
                <a:gd name="connsiteY82" fmla="*/ 381762 h 1090326"/>
                <a:gd name="connsiteX83" fmla="*/ 303371 w 1090326"/>
                <a:gd name="connsiteY83" fmla="*/ 380143 h 1090326"/>
                <a:gd name="connsiteX84" fmla="*/ 131254 w 1090326"/>
                <a:gd name="connsiteY84" fmla="*/ 578453 h 1090326"/>
                <a:gd name="connsiteX85" fmla="*/ 131254 w 1090326"/>
                <a:gd name="connsiteY85" fmla="*/ 443484 h 1090326"/>
                <a:gd name="connsiteX86" fmla="*/ 280892 w 1090326"/>
                <a:gd name="connsiteY86" fmla="*/ 325374 h 1090326"/>
                <a:gd name="connsiteX87" fmla="*/ 131254 w 1090326"/>
                <a:gd name="connsiteY87" fmla="*/ 427196 h 1090326"/>
                <a:gd name="connsiteX88" fmla="*/ 131254 w 1090326"/>
                <a:gd name="connsiteY88" fmla="*/ 334899 h 1090326"/>
                <a:gd name="connsiteX89" fmla="*/ 284321 w 1090326"/>
                <a:gd name="connsiteY89" fmla="*/ 258604 h 1090326"/>
                <a:gd name="connsiteX90" fmla="*/ 131254 w 1090326"/>
                <a:gd name="connsiteY90" fmla="*/ 325374 h 1090326"/>
                <a:gd name="connsiteX91" fmla="*/ 131254 w 1090326"/>
                <a:gd name="connsiteY91" fmla="*/ 234220 h 1090326"/>
                <a:gd name="connsiteX92" fmla="*/ 286607 w 1090326"/>
                <a:gd name="connsiteY92" fmla="*/ 198025 h 1090326"/>
                <a:gd name="connsiteX93" fmla="*/ 131254 w 1090326"/>
                <a:gd name="connsiteY93" fmla="*/ 225457 h 1090326"/>
                <a:gd name="connsiteX94" fmla="*/ 131254 w 1090326"/>
                <a:gd name="connsiteY94" fmla="*/ 138970 h 1090326"/>
                <a:gd name="connsiteX95" fmla="*/ 299085 w 1090326"/>
                <a:gd name="connsiteY95" fmla="*/ 150400 h 1090326"/>
                <a:gd name="connsiteX96" fmla="*/ 299085 w 1090326"/>
                <a:gd name="connsiteY96" fmla="*/ 130302 h 1090326"/>
                <a:gd name="connsiteX97" fmla="*/ 304324 w 1090326"/>
                <a:gd name="connsiteY97" fmla="*/ 130302 h 1090326"/>
                <a:gd name="connsiteX98" fmla="*/ 344138 w 1090326"/>
                <a:gd name="connsiteY98" fmla="*/ 139922 h 1090326"/>
                <a:gd name="connsiteX99" fmla="*/ 382238 w 1090326"/>
                <a:gd name="connsiteY99" fmla="*/ 174117 h 1090326"/>
                <a:gd name="connsiteX100" fmla="*/ 388906 w 1090326"/>
                <a:gd name="connsiteY100" fmla="*/ 197358 h 1090326"/>
                <a:gd name="connsiteX101" fmla="*/ 388906 w 1090326"/>
                <a:gd name="connsiteY101" fmla="*/ 278797 h 1090326"/>
                <a:gd name="connsiteX102" fmla="*/ 411575 w 1090326"/>
                <a:gd name="connsiteY102" fmla="*/ 328994 h 1090326"/>
                <a:gd name="connsiteX103" fmla="*/ 434816 w 1090326"/>
                <a:gd name="connsiteY103" fmla="*/ 343948 h 1090326"/>
                <a:gd name="connsiteX104" fmla="*/ 434816 w 1090326"/>
                <a:gd name="connsiteY104" fmla="*/ 322612 h 1090326"/>
                <a:gd name="connsiteX105" fmla="*/ 454343 w 1090326"/>
                <a:gd name="connsiteY105" fmla="*/ 322612 h 1090326"/>
                <a:gd name="connsiteX106" fmla="*/ 457676 w 1090326"/>
                <a:gd name="connsiteY106" fmla="*/ 309753 h 1090326"/>
                <a:gd name="connsiteX107" fmla="*/ 469392 w 1090326"/>
                <a:gd name="connsiteY107" fmla="*/ 284321 h 1090326"/>
                <a:gd name="connsiteX108" fmla="*/ 471964 w 1090326"/>
                <a:gd name="connsiteY108" fmla="*/ 279654 h 1090326"/>
                <a:gd name="connsiteX109" fmla="*/ 480536 w 1090326"/>
                <a:gd name="connsiteY109" fmla="*/ 265271 h 1090326"/>
                <a:gd name="connsiteX110" fmla="*/ 467392 w 1090326"/>
                <a:gd name="connsiteY110" fmla="*/ 263081 h 1090326"/>
                <a:gd name="connsiteX111" fmla="*/ 451961 w 1090326"/>
                <a:gd name="connsiteY111" fmla="*/ 251555 h 1090326"/>
                <a:gd name="connsiteX112" fmla="*/ 447961 w 1090326"/>
                <a:gd name="connsiteY112" fmla="*/ 230219 h 1090326"/>
                <a:gd name="connsiteX113" fmla="*/ 449199 w 1090326"/>
                <a:gd name="connsiteY113" fmla="*/ 225457 h 1090326"/>
                <a:gd name="connsiteX114" fmla="*/ 454057 w 1090326"/>
                <a:gd name="connsiteY114" fmla="*/ 226600 h 1090326"/>
                <a:gd name="connsiteX115" fmla="*/ 471011 w 1090326"/>
                <a:gd name="connsiteY115" fmla="*/ 230981 h 1090326"/>
                <a:gd name="connsiteX116" fmla="*/ 487109 w 1090326"/>
                <a:gd name="connsiteY116" fmla="*/ 233744 h 1090326"/>
                <a:gd name="connsiteX117" fmla="*/ 478346 w 1090326"/>
                <a:gd name="connsiteY117" fmla="*/ 229838 h 1090326"/>
                <a:gd name="connsiteX118" fmla="*/ 463677 w 1090326"/>
                <a:gd name="connsiteY118" fmla="*/ 224314 h 1090326"/>
                <a:gd name="connsiteX119" fmla="*/ 444627 w 1090326"/>
                <a:gd name="connsiteY119" fmla="*/ 219551 h 1090326"/>
                <a:gd name="connsiteX120" fmla="*/ 443484 w 1090326"/>
                <a:gd name="connsiteY120" fmla="*/ 221266 h 1090326"/>
                <a:gd name="connsiteX121" fmla="*/ 442436 w 1090326"/>
                <a:gd name="connsiteY121" fmla="*/ 219170 h 1090326"/>
                <a:gd name="connsiteX122" fmla="*/ 417290 w 1090326"/>
                <a:gd name="connsiteY122" fmla="*/ 217075 h 1090326"/>
                <a:gd name="connsiteX123" fmla="*/ 416814 w 1090326"/>
                <a:gd name="connsiteY123" fmla="*/ 206788 h 1090326"/>
                <a:gd name="connsiteX124" fmla="*/ 439007 w 1090326"/>
                <a:gd name="connsiteY124" fmla="*/ 208121 h 1090326"/>
                <a:gd name="connsiteX125" fmla="*/ 435197 w 1090326"/>
                <a:gd name="connsiteY125" fmla="*/ 200501 h 1090326"/>
                <a:gd name="connsiteX126" fmla="*/ 428530 w 1090326"/>
                <a:gd name="connsiteY126" fmla="*/ 185642 h 1090326"/>
                <a:gd name="connsiteX127" fmla="*/ 426625 w 1090326"/>
                <a:gd name="connsiteY127" fmla="*/ 179165 h 1090326"/>
                <a:gd name="connsiteX128" fmla="*/ 425291 w 1090326"/>
                <a:gd name="connsiteY128" fmla="*/ 148400 h 1090326"/>
                <a:gd name="connsiteX129" fmla="*/ 450056 w 1090326"/>
                <a:gd name="connsiteY129" fmla="*/ 130302 h 1090326"/>
                <a:gd name="connsiteX130" fmla="*/ 468535 w 1090326"/>
                <a:gd name="connsiteY130" fmla="*/ 131540 h 1090326"/>
                <a:gd name="connsiteX131" fmla="*/ 472250 w 1090326"/>
                <a:gd name="connsiteY131" fmla="*/ 132493 h 1090326"/>
                <a:gd name="connsiteX132" fmla="*/ 483965 w 1090326"/>
                <a:gd name="connsiteY132" fmla="*/ 136017 h 1090326"/>
                <a:gd name="connsiteX133" fmla="*/ 498539 w 1090326"/>
                <a:gd name="connsiteY133" fmla="*/ 120777 h 1090326"/>
                <a:gd name="connsiteX134" fmla="*/ 604457 w 1090326"/>
                <a:gd name="connsiteY134" fmla="*/ 120110 h 1090326"/>
                <a:gd name="connsiteX135" fmla="*/ 601980 w 1090326"/>
                <a:gd name="connsiteY135" fmla="*/ 124778 h 1090326"/>
                <a:gd name="connsiteX136" fmla="*/ 637604 w 1090326"/>
                <a:gd name="connsiteY136" fmla="*/ 125063 h 1090326"/>
                <a:gd name="connsiteX137" fmla="*/ 595313 w 1090326"/>
                <a:gd name="connsiteY137" fmla="*/ 172212 h 1090326"/>
                <a:gd name="connsiteX138" fmla="*/ 633508 w 1090326"/>
                <a:gd name="connsiteY138" fmla="*/ 226886 h 1090326"/>
                <a:gd name="connsiteX139" fmla="*/ 608076 w 1090326"/>
                <a:gd name="connsiteY139" fmla="*/ 245555 h 1090326"/>
                <a:gd name="connsiteX140" fmla="*/ 633127 w 1090326"/>
                <a:gd name="connsiteY140" fmla="*/ 281654 h 1090326"/>
                <a:gd name="connsiteX141" fmla="*/ 605123 w 1090326"/>
                <a:gd name="connsiteY141" fmla="*/ 283274 h 1090326"/>
                <a:gd name="connsiteX142" fmla="*/ 608743 w 1090326"/>
                <a:gd name="connsiteY142" fmla="*/ 322707 h 1090326"/>
                <a:gd name="connsiteX143" fmla="*/ 622745 w 1090326"/>
                <a:gd name="connsiteY143" fmla="*/ 322993 h 1090326"/>
                <a:gd name="connsiteX144" fmla="*/ 638842 w 1090326"/>
                <a:gd name="connsiteY144" fmla="*/ 345567 h 1090326"/>
                <a:gd name="connsiteX145" fmla="*/ 676561 w 1090326"/>
                <a:gd name="connsiteY145" fmla="*/ 334042 h 1090326"/>
                <a:gd name="connsiteX146" fmla="*/ 698849 w 1090326"/>
                <a:gd name="connsiteY146" fmla="*/ 278606 h 1090326"/>
                <a:gd name="connsiteX147" fmla="*/ 698849 w 1090326"/>
                <a:gd name="connsiteY147" fmla="*/ 197358 h 1090326"/>
                <a:gd name="connsiteX148" fmla="*/ 703517 w 1090326"/>
                <a:gd name="connsiteY148" fmla="*/ 177927 h 1090326"/>
                <a:gd name="connsiteX149" fmla="*/ 705517 w 1090326"/>
                <a:gd name="connsiteY149" fmla="*/ 174117 h 1090326"/>
                <a:gd name="connsiteX150" fmla="*/ 744379 w 1090326"/>
                <a:gd name="connsiteY150" fmla="*/ 139637 h 1090326"/>
                <a:gd name="connsiteX151" fmla="*/ 750284 w 1090326"/>
                <a:gd name="connsiteY151" fmla="*/ 137636 h 1090326"/>
                <a:gd name="connsiteX152" fmla="*/ 784003 w 1090326"/>
                <a:gd name="connsiteY152" fmla="*/ 130397 h 1090326"/>
                <a:gd name="connsiteX153" fmla="*/ 788670 w 1090326"/>
                <a:gd name="connsiteY153" fmla="*/ 130778 h 1090326"/>
                <a:gd name="connsiteX154" fmla="*/ 788670 w 1090326"/>
                <a:gd name="connsiteY154" fmla="*/ 150400 h 1090326"/>
                <a:gd name="connsiteX155" fmla="*/ 956501 w 1090326"/>
                <a:gd name="connsiteY155" fmla="*/ 138970 h 1090326"/>
                <a:gd name="connsiteX156" fmla="*/ 956501 w 1090326"/>
                <a:gd name="connsiteY156" fmla="*/ 226124 h 1090326"/>
                <a:gd name="connsiteX157" fmla="*/ 801624 w 1090326"/>
                <a:gd name="connsiteY157" fmla="*/ 198215 h 1090326"/>
                <a:gd name="connsiteX158" fmla="*/ 956501 w 1090326"/>
                <a:gd name="connsiteY158" fmla="*/ 234315 h 1090326"/>
                <a:gd name="connsiteX159" fmla="*/ 956501 w 1090326"/>
                <a:gd name="connsiteY159" fmla="*/ 325469 h 1090326"/>
                <a:gd name="connsiteX160" fmla="*/ 803434 w 1090326"/>
                <a:gd name="connsiteY160" fmla="*/ 258699 h 1090326"/>
                <a:gd name="connsiteX161" fmla="*/ 956501 w 1090326"/>
                <a:gd name="connsiteY161" fmla="*/ 334994 h 1090326"/>
                <a:gd name="connsiteX162" fmla="*/ 956501 w 1090326"/>
                <a:gd name="connsiteY162" fmla="*/ 427292 h 1090326"/>
                <a:gd name="connsiteX163" fmla="*/ 806863 w 1090326"/>
                <a:gd name="connsiteY163" fmla="*/ 325469 h 1090326"/>
                <a:gd name="connsiteX164" fmla="*/ 956501 w 1090326"/>
                <a:gd name="connsiteY164" fmla="*/ 443579 h 1090326"/>
                <a:gd name="connsiteX165" fmla="*/ 956501 w 1090326"/>
                <a:gd name="connsiteY165" fmla="*/ 578549 h 1090326"/>
                <a:gd name="connsiteX166" fmla="*/ 784574 w 1090326"/>
                <a:gd name="connsiteY166" fmla="*/ 380429 h 1090326"/>
                <a:gd name="connsiteX167" fmla="*/ 783908 w 1090326"/>
                <a:gd name="connsiteY167" fmla="*/ 381667 h 1090326"/>
                <a:gd name="connsiteX168" fmla="*/ 953452 w 1090326"/>
                <a:gd name="connsiteY168" fmla="*/ 603885 h 1090326"/>
                <a:gd name="connsiteX169" fmla="*/ 873157 w 1090326"/>
                <a:gd name="connsiteY169" fmla="*/ 651415 h 1090326"/>
                <a:gd name="connsiteX170" fmla="*/ 750570 w 1090326"/>
                <a:gd name="connsiteY170" fmla="*/ 431101 h 1090326"/>
                <a:gd name="connsiteX171" fmla="*/ 746665 w 1090326"/>
                <a:gd name="connsiteY171" fmla="*/ 434531 h 1090326"/>
                <a:gd name="connsiteX172" fmla="*/ 853250 w 1090326"/>
                <a:gd name="connsiteY172" fmla="*/ 657701 h 1090326"/>
                <a:gd name="connsiteX173" fmla="*/ 748379 w 1090326"/>
                <a:gd name="connsiteY173" fmla="*/ 639318 h 1090326"/>
                <a:gd name="connsiteX174" fmla="*/ 700945 w 1090326"/>
                <a:gd name="connsiteY174" fmla="*/ 453962 h 1090326"/>
                <a:gd name="connsiteX175" fmla="*/ 695516 w 1090326"/>
                <a:gd name="connsiteY175" fmla="*/ 455676 h 1090326"/>
                <a:gd name="connsiteX176" fmla="*/ 733425 w 1090326"/>
                <a:gd name="connsiteY176" fmla="*/ 620459 h 1090326"/>
                <a:gd name="connsiteX177" fmla="*/ 640652 w 1090326"/>
                <a:gd name="connsiteY177" fmla="*/ 544259 h 1090326"/>
                <a:gd name="connsiteX178" fmla="*/ 631317 w 1090326"/>
                <a:gd name="connsiteY178" fmla="*/ 459486 h 1090326"/>
                <a:gd name="connsiteX179" fmla="*/ 628841 w 1090326"/>
                <a:gd name="connsiteY179" fmla="*/ 459486 h 1090326"/>
                <a:gd name="connsiteX180" fmla="*/ 617792 w 1090326"/>
                <a:gd name="connsiteY180" fmla="*/ 540163 h 1090326"/>
                <a:gd name="connsiteX181" fmla="*/ 750094 w 1090326"/>
                <a:gd name="connsiteY181" fmla="*/ 658368 h 1090326"/>
                <a:gd name="connsiteX182" fmla="*/ 725424 w 1090326"/>
                <a:gd name="connsiteY182" fmla="*/ 667131 h 1090326"/>
                <a:gd name="connsiteX183" fmla="*/ 777431 w 1090326"/>
                <a:gd name="connsiteY183" fmla="*/ 696278 h 1090326"/>
                <a:gd name="connsiteX184" fmla="*/ 870109 w 1090326"/>
                <a:gd name="connsiteY184" fmla="*/ 672656 h 1090326"/>
                <a:gd name="connsiteX185" fmla="*/ 886873 w 1090326"/>
                <a:gd name="connsiteY185" fmla="*/ 739426 h 1090326"/>
                <a:gd name="connsiteX186" fmla="*/ 857441 w 1090326"/>
                <a:gd name="connsiteY186" fmla="*/ 714661 h 1090326"/>
                <a:gd name="connsiteX187" fmla="*/ 821912 w 1090326"/>
                <a:gd name="connsiteY187" fmla="*/ 724376 h 1090326"/>
                <a:gd name="connsiteX188" fmla="*/ 877157 w 1090326"/>
                <a:gd name="connsiteY188" fmla="*/ 758381 h 1090326"/>
                <a:gd name="connsiteX189" fmla="*/ 838676 w 1090326"/>
                <a:gd name="connsiteY189" fmla="*/ 820388 h 1090326"/>
                <a:gd name="connsiteX190" fmla="*/ 839629 w 1090326"/>
                <a:gd name="connsiteY190" fmla="*/ 777621 h 1090326"/>
                <a:gd name="connsiteX191" fmla="*/ 805244 w 1090326"/>
                <a:gd name="connsiteY191" fmla="*/ 758190 h 1090326"/>
                <a:gd name="connsiteX192" fmla="*/ 800862 w 1090326"/>
                <a:gd name="connsiteY192" fmla="*/ 840010 h 1090326"/>
                <a:gd name="connsiteX193" fmla="*/ 732282 w 1090326"/>
                <a:gd name="connsiteY193" fmla="*/ 826961 h 1090326"/>
                <a:gd name="connsiteX194" fmla="*/ 764096 w 1090326"/>
                <a:gd name="connsiteY194" fmla="*/ 810197 h 1090326"/>
                <a:gd name="connsiteX195" fmla="*/ 765810 w 1090326"/>
                <a:gd name="connsiteY195" fmla="*/ 742474 h 1090326"/>
                <a:gd name="connsiteX196" fmla="*/ 722281 w 1090326"/>
                <a:gd name="connsiteY196" fmla="*/ 765905 h 1090326"/>
                <a:gd name="connsiteX197" fmla="*/ 719328 w 1090326"/>
                <a:gd name="connsiteY197" fmla="*/ 803720 h 1090326"/>
                <a:gd name="connsiteX198" fmla="*/ 680371 w 1090326"/>
                <a:gd name="connsiteY198" fmla="*/ 744474 h 1090326"/>
                <a:gd name="connsiteX199" fmla="*/ 729806 w 1090326"/>
                <a:gd name="connsiteY199" fmla="*/ 718947 h 1090326"/>
                <a:gd name="connsiteX200" fmla="*/ 659130 w 1090326"/>
                <a:gd name="connsiteY200" fmla="*/ 677799 h 1090326"/>
                <a:gd name="connsiteX201" fmla="*/ 652177 w 1090326"/>
                <a:gd name="connsiteY201" fmla="*/ 692468 h 1090326"/>
                <a:gd name="connsiteX202" fmla="*/ 620649 w 1090326"/>
                <a:gd name="connsiteY202" fmla="*/ 667036 h 1090326"/>
                <a:gd name="connsiteX203" fmla="*/ 618458 w 1090326"/>
                <a:gd name="connsiteY203" fmla="*/ 708851 h 1090326"/>
                <a:gd name="connsiteX204" fmla="*/ 650177 w 1090326"/>
                <a:gd name="connsiteY204" fmla="*/ 742379 h 1090326"/>
                <a:gd name="connsiteX205" fmla="*/ 660368 w 1090326"/>
                <a:gd name="connsiteY205" fmla="*/ 749141 h 1090326"/>
                <a:gd name="connsiteX206" fmla="*/ 664369 w 1090326"/>
                <a:gd name="connsiteY206" fmla="*/ 751999 h 1090326"/>
                <a:gd name="connsiteX207" fmla="*/ 645890 w 1090326"/>
                <a:gd name="connsiteY207" fmla="*/ 779907 h 1090326"/>
                <a:gd name="connsiteX208" fmla="*/ 676180 w 1090326"/>
                <a:gd name="connsiteY208" fmla="*/ 797528 h 1090326"/>
                <a:gd name="connsiteX209" fmla="*/ 712851 w 1090326"/>
                <a:gd name="connsiteY209" fmla="*/ 811149 h 1090326"/>
                <a:gd name="connsiteX210" fmla="*/ 715423 w 1090326"/>
                <a:gd name="connsiteY210" fmla="*/ 811149 h 1090326"/>
                <a:gd name="connsiteX211" fmla="*/ 761810 w 1090326"/>
                <a:gd name="connsiteY211" fmla="*/ 869156 h 1090326"/>
                <a:gd name="connsiteX212" fmla="*/ 679323 w 1090326"/>
                <a:gd name="connsiteY212" fmla="*/ 935736 h 1090326"/>
                <a:gd name="connsiteX213" fmla="*/ 681133 w 1090326"/>
                <a:gd name="connsiteY213" fmla="*/ 892683 h 1090326"/>
                <a:gd name="connsiteX214" fmla="*/ 629031 w 1090326"/>
                <a:gd name="connsiteY214" fmla="*/ 855155 h 1090326"/>
                <a:gd name="connsiteX215" fmla="*/ 605219 w 1090326"/>
                <a:gd name="connsiteY215" fmla="*/ 819722 h 1090326"/>
                <a:gd name="connsiteX216" fmla="*/ 593884 w 1090326"/>
                <a:gd name="connsiteY216" fmla="*/ 825532 h 1090326"/>
                <a:gd name="connsiteX217" fmla="*/ 622268 w 1090326"/>
                <a:gd name="connsiteY217" fmla="*/ 868109 h 1090326"/>
                <a:gd name="connsiteX218" fmla="*/ 661130 w 1090326"/>
                <a:gd name="connsiteY218" fmla="*/ 905351 h 1090326"/>
                <a:gd name="connsiteX219" fmla="*/ 669703 w 1090326"/>
                <a:gd name="connsiteY219" fmla="*/ 914114 h 1090326"/>
                <a:gd name="connsiteX220" fmla="*/ 650367 w 1090326"/>
                <a:gd name="connsiteY220" fmla="*/ 914114 h 1090326"/>
                <a:gd name="connsiteX221" fmla="*/ 597789 w 1090326"/>
                <a:gd name="connsiteY221" fmla="*/ 921449 h 1090326"/>
                <a:gd name="connsiteX222" fmla="*/ 568071 w 1090326"/>
                <a:gd name="connsiteY222" fmla="*/ 939165 h 1090326"/>
                <a:gd name="connsiteX223" fmla="*/ 548735 w 1090326"/>
                <a:gd name="connsiteY223" fmla="*/ 976027 h 1090326"/>
                <a:gd name="connsiteX224" fmla="*/ 543782 w 1090326"/>
                <a:gd name="connsiteY224" fmla="*/ 994505 h 1090326"/>
                <a:gd name="connsiteX225" fmla="*/ 452247 w 1090326"/>
                <a:gd name="connsiteY225" fmla="*/ 903161 h 1090326"/>
                <a:gd name="connsiteX226" fmla="*/ 494252 w 1090326"/>
                <a:gd name="connsiteY226" fmla="*/ 910685 h 1090326"/>
                <a:gd name="connsiteX227" fmla="*/ 502634 w 1090326"/>
                <a:gd name="connsiteY227" fmla="*/ 913638 h 1090326"/>
                <a:gd name="connsiteX228" fmla="*/ 528161 w 1090326"/>
                <a:gd name="connsiteY228" fmla="*/ 932307 h 1090326"/>
                <a:gd name="connsiteX229" fmla="*/ 543687 w 1090326"/>
                <a:gd name="connsiteY229" fmla="*/ 959739 h 1090326"/>
                <a:gd name="connsiteX230" fmla="*/ 561499 w 1090326"/>
                <a:gd name="connsiteY230" fmla="*/ 931450 h 1090326"/>
                <a:gd name="connsiteX231" fmla="*/ 594646 w 1090326"/>
                <a:gd name="connsiteY231" fmla="*/ 911543 h 1090326"/>
                <a:gd name="connsiteX232" fmla="*/ 645795 w 1090326"/>
                <a:gd name="connsiteY232" fmla="*/ 903351 h 1090326"/>
                <a:gd name="connsiteX233" fmla="*/ 616649 w 1090326"/>
                <a:gd name="connsiteY233" fmla="*/ 875824 h 1090326"/>
                <a:gd name="connsiteX234" fmla="*/ 584454 w 1090326"/>
                <a:gd name="connsiteY234" fmla="*/ 827818 h 1090326"/>
                <a:gd name="connsiteX235" fmla="*/ 580644 w 1090326"/>
                <a:gd name="connsiteY235" fmla="*/ 820865 h 1090326"/>
                <a:gd name="connsiteX236" fmla="*/ 610362 w 1090326"/>
                <a:gd name="connsiteY236" fmla="*/ 805625 h 1090326"/>
                <a:gd name="connsiteX237" fmla="*/ 614077 w 1090326"/>
                <a:gd name="connsiteY237" fmla="*/ 812483 h 1090326"/>
                <a:gd name="connsiteX238" fmla="*/ 637508 w 1090326"/>
                <a:gd name="connsiteY238" fmla="*/ 847820 h 1090326"/>
                <a:gd name="connsiteX239" fmla="*/ 688181 w 1090326"/>
                <a:gd name="connsiteY239" fmla="*/ 883158 h 1090326"/>
                <a:gd name="connsiteX240" fmla="*/ 692658 w 1090326"/>
                <a:gd name="connsiteY240" fmla="*/ 883920 h 1090326"/>
                <a:gd name="connsiteX241" fmla="*/ 691420 w 1090326"/>
                <a:gd name="connsiteY241" fmla="*/ 913067 h 1090326"/>
                <a:gd name="connsiteX242" fmla="*/ 748189 w 1090326"/>
                <a:gd name="connsiteY242" fmla="*/ 867251 h 1090326"/>
                <a:gd name="connsiteX243" fmla="*/ 711137 w 1090326"/>
                <a:gd name="connsiteY243" fmla="*/ 820960 h 1090326"/>
                <a:gd name="connsiteX244" fmla="*/ 672465 w 1090326"/>
                <a:gd name="connsiteY244" fmla="*/ 806482 h 1090326"/>
                <a:gd name="connsiteX245" fmla="*/ 636175 w 1090326"/>
                <a:gd name="connsiteY245" fmla="*/ 783622 h 1090326"/>
                <a:gd name="connsiteX246" fmla="*/ 633698 w 1090326"/>
                <a:gd name="connsiteY246" fmla="*/ 780669 h 1090326"/>
                <a:gd name="connsiteX247" fmla="*/ 651034 w 1090326"/>
                <a:gd name="connsiteY247" fmla="*/ 754475 h 1090326"/>
                <a:gd name="connsiteX248" fmla="*/ 645319 w 1090326"/>
                <a:gd name="connsiteY248" fmla="*/ 750761 h 1090326"/>
                <a:gd name="connsiteX249" fmla="*/ 609410 w 1090326"/>
                <a:gd name="connsiteY249" fmla="*/ 711613 h 1090326"/>
                <a:gd name="connsiteX250" fmla="*/ 615315 w 1090326"/>
                <a:gd name="connsiteY250" fmla="*/ 656273 h 1090326"/>
                <a:gd name="connsiteX251" fmla="*/ 618268 w 1090326"/>
                <a:gd name="connsiteY251" fmla="*/ 651034 h 1090326"/>
                <a:gd name="connsiteX252" fmla="*/ 649224 w 1090326"/>
                <a:gd name="connsiteY252" fmla="*/ 675989 h 1090326"/>
                <a:gd name="connsiteX253" fmla="*/ 655320 w 1090326"/>
                <a:gd name="connsiteY253" fmla="*/ 662940 h 1090326"/>
                <a:gd name="connsiteX254" fmla="*/ 751904 w 1090326"/>
                <a:gd name="connsiteY254" fmla="*/ 719138 h 1090326"/>
                <a:gd name="connsiteX255" fmla="*/ 695992 w 1090326"/>
                <a:gd name="connsiteY255" fmla="*/ 747998 h 1090326"/>
                <a:gd name="connsiteX256" fmla="*/ 712184 w 1090326"/>
                <a:gd name="connsiteY256" fmla="*/ 772668 h 1090326"/>
                <a:gd name="connsiteX257" fmla="*/ 713232 w 1090326"/>
                <a:gd name="connsiteY257" fmla="*/ 759143 h 1090326"/>
                <a:gd name="connsiteX258" fmla="*/ 777240 w 1090326"/>
                <a:gd name="connsiteY258" fmla="*/ 724662 h 1090326"/>
                <a:gd name="connsiteX259" fmla="*/ 774859 w 1090326"/>
                <a:gd name="connsiteY259" fmla="*/ 816102 h 1090326"/>
                <a:gd name="connsiteX260" fmla="*/ 763715 w 1090326"/>
                <a:gd name="connsiteY260" fmla="*/ 821912 h 1090326"/>
                <a:gd name="connsiteX261" fmla="*/ 791813 w 1090326"/>
                <a:gd name="connsiteY261" fmla="*/ 827246 h 1090326"/>
                <a:gd name="connsiteX262" fmla="*/ 796481 w 1090326"/>
                <a:gd name="connsiteY262" fmla="*/ 740664 h 1090326"/>
                <a:gd name="connsiteX263" fmla="*/ 850678 w 1090326"/>
                <a:gd name="connsiteY263" fmla="*/ 771239 h 1090326"/>
                <a:gd name="connsiteX264" fmla="*/ 850392 w 1090326"/>
                <a:gd name="connsiteY264" fmla="*/ 782479 h 1090326"/>
                <a:gd name="connsiteX265" fmla="*/ 863537 w 1090326"/>
                <a:gd name="connsiteY265" fmla="*/ 761238 h 1090326"/>
                <a:gd name="connsiteX266" fmla="*/ 796862 w 1090326"/>
                <a:gd name="connsiteY266" fmla="*/ 720281 h 1090326"/>
                <a:gd name="connsiteX267" fmla="*/ 860489 w 1090326"/>
                <a:gd name="connsiteY267" fmla="*/ 702850 h 1090326"/>
                <a:gd name="connsiteX268" fmla="*/ 869728 w 1090326"/>
                <a:gd name="connsiteY268" fmla="*/ 710660 h 1090326"/>
                <a:gd name="connsiteX269" fmla="*/ 863251 w 1090326"/>
                <a:gd name="connsiteY269" fmla="*/ 684752 h 1090326"/>
                <a:gd name="connsiteX270" fmla="*/ 776573 w 1090326"/>
                <a:gd name="connsiteY270" fmla="*/ 706850 h 1090326"/>
                <a:gd name="connsiteX271" fmla="*/ 701135 w 1090326"/>
                <a:gd name="connsiteY271" fmla="*/ 664655 h 1090326"/>
                <a:gd name="connsiteX272" fmla="*/ 730853 w 1090326"/>
                <a:gd name="connsiteY272" fmla="*/ 654177 h 1090326"/>
                <a:gd name="connsiteX273" fmla="*/ 607409 w 1090326"/>
                <a:gd name="connsiteY273" fmla="*/ 543878 h 1090326"/>
                <a:gd name="connsiteX274" fmla="*/ 620459 w 1090326"/>
                <a:gd name="connsiteY274" fmla="*/ 448913 h 1090326"/>
                <a:gd name="connsiteX275" fmla="*/ 641128 w 1090326"/>
                <a:gd name="connsiteY275" fmla="*/ 448913 h 1090326"/>
                <a:gd name="connsiteX276" fmla="*/ 651034 w 1090326"/>
                <a:gd name="connsiteY276" fmla="*/ 538734 h 1090326"/>
                <a:gd name="connsiteX277" fmla="*/ 717233 w 1090326"/>
                <a:gd name="connsiteY277" fmla="*/ 593122 h 1090326"/>
                <a:gd name="connsiteX278" fmla="*/ 683990 w 1090326"/>
                <a:gd name="connsiteY278" fmla="*/ 448532 h 1090326"/>
                <a:gd name="connsiteX279" fmla="*/ 708851 w 1090326"/>
                <a:gd name="connsiteY279" fmla="*/ 440817 h 1090326"/>
                <a:gd name="connsiteX280" fmla="*/ 757333 w 1090326"/>
                <a:gd name="connsiteY280" fmla="*/ 630174 h 1090326"/>
                <a:gd name="connsiteX281" fmla="*/ 836009 w 1090326"/>
                <a:gd name="connsiteY281" fmla="*/ 643985 h 1090326"/>
                <a:gd name="connsiteX282" fmla="*/ 734663 w 1090326"/>
                <a:gd name="connsiteY282" fmla="*/ 431768 h 1090326"/>
                <a:gd name="connsiteX283" fmla="*/ 753999 w 1090326"/>
                <a:gd name="connsiteY283" fmla="*/ 414814 h 1090326"/>
                <a:gd name="connsiteX284" fmla="*/ 877634 w 1090326"/>
                <a:gd name="connsiteY284" fmla="*/ 637032 h 1090326"/>
                <a:gd name="connsiteX285" fmla="*/ 938879 w 1090326"/>
                <a:gd name="connsiteY285" fmla="*/ 600837 h 1090326"/>
                <a:gd name="connsiteX286" fmla="*/ 772382 w 1090326"/>
                <a:gd name="connsiteY286" fmla="*/ 382715 h 1090326"/>
                <a:gd name="connsiteX287" fmla="*/ 782955 w 1090326"/>
                <a:gd name="connsiteY287" fmla="*/ 362236 h 1090326"/>
                <a:gd name="connsiteX288" fmla="*/ 946785 w 1090326"/>
                <a:gd name="connsiteY288" fmla="*/ 551021 h 1090326"/>
                <a:gd name="connsiteX289" fmla="*/ 946785 w 1090326"/>
                <a:gd name="connsiteY289" fmla="*/ 448532 h 1090326"/>
                <a:gd name="connsiteX290" fmla="*/ 791051 w 1090326"/>
                <a:gd name="connsiteY290" fmla="*/ 325565 h 1090326"/>
                <a:gd name="connsiteX291" fmla="*/ 791051 w 1090326"/>
                <a:gd name="connsiteY291" fmla="*/ 301752 h 1090326"/>
                <a:gd name="connsiteX292" fmla="*/ 946785 w 1090326"/>
                <a:gd name="connsiteY292" fmla="*/ 407765 h 1090326"/>
                <a:gd name="connsiteX293" fmla="*/ 946785 w 1090326"/>
                <a:gd name="connsiteY293" fmla="*/ 341281 h 1090326"/>
                <a:gd name="connsiteX294" fmla="*/ 791051 w 1090326"/>
                <a:gd name="connsiteY294" fmla="*/ 263747 h 1090326"/>
                <a:gd name="connsiteX295" fmla="*/ 791051 w 1090326"/>
                <a:gd name="connsiteY295" fmla="*/ 241840 h 1090326"/>
                <a:gd name="connsiteX296" fmla="*/ 946785 w 1090326"/>
                <a:gd name="connsiteY296" fmla="*/ 309753 h 1090326"/>
                <a:gd name="connsiteX297" fmla="*/ 946785 w 1090326"/>
                <a:gd name="connsiteY297" fmla="*/ 242411 h 1090326"/>
                <a:gd name="connsiteX298" fmla="*/ 791051 w 1090326"/>
                <a:gd name="connsiteY298" fmla="*/ 206121 h 1090326"/>
                <a:gd name="connsiteX299" fmla="*/ 791051 w 1090326"/>
                <a:gd name="connsiteY299" fmla="*/ 185738 h 1090326"/>
                <a:gd name="connsiteX300" fmla="*/ 946785 w 1090326"/>
                <a:gd name="connsiteY300" fmla="*/ 213836 h 1090326"/>
                <a:gd name="connsiteX301" fmla="*/ 946785 w 1090326"/>
                <a:gd name="connsiteY301" fmla="*/ 149924 h 1090326"/>
                <a:gd name="connsiteX302" fmla="*/ 778955 w 1090326"/>
                <a:gd name="connsiteY302" fmla="*/ 161354 h 1090326"/>
                <a:gd name="connsiteX303" fmla="*/ 778955 w 1090326"/>
                <a:gd name="connsiteY303" fmla="*/ 140684 h 1090326"/>
                <a:gd name="connsiteX304" fmla="*/ 754094 w 1090326"/>
                <a:gd name="connsiteY304" fmla="*/ 147352 h 1090326"/>
                <a:gd name="connsiteX305" fmla="*/ 747998 w 1090326"/>
                <a:gd name="connsiteY305" fmla="*/ 149352 h 1090326"/>
                <a:gd name="connsiteX306" fmla="*/ 715328 w 1090326"/>
                <a:gd name="connsiteY306" fmla="*/ 178594 h 1090326"/>
                <a:gd name="connsiteX307" fmla="*/ 713042 w 1090326"/>
                <a:gd name="connsiteY307" fmla="*/ 182880 h 1090326"/>
                <a:gd name="connsiteX308" fmla="*/ 709613 w 1090326"/>
                <a:gd name="connsiteY308" fmla="*/ 197358 h 1090326"/>
                <a:gd name="connsiteX309" fmla="*/ 709613 w 1090326"/>
                <a:gd name="connsiteY309" fmla="*/ 278797 h 1090326"/>
                <a:gd name="connsiteX310" fmla="*/ 683324 w 1090326"/>
                <a:gd name="connsiteY310" fmla="*/ 342233 h 1090326"/>
                <a:gd name="connsiteX311" fmla="*/ 638461 w 1090326"/>
                <a:gd name="connsiteY311" fmla="*/ 355949 h 1090326"/>
                <a:gd name="connsiteX312" fmla="*/ 634460 w 1090326"/>
                <a:gd name="connsiteY312" fmla="*/ 356330 h 1090326"/>
                <a:gd name="connsiteX313" fmla="*/ 617982 w 1090326"/>
                <a:gd name="connsiteY313" fmla="*/ 333185 h 1090326"/>
                <a:gd name="connsiteX314" fmla="*/ 599980 w 1090326"/>
                <a:gd name="connsiteY314" fmla="*/ 332899 h 1090326"/>
                <a:gd name="connsiteX315" fmla="*/ 594551 w 1090326"/>
                <a:gd name="connsiteY315" fmla="*/ 273653 h 1090326"/>
                <a:gd name="connsiteX316" fmla="*/ 614839 w 1090326"/>
                <a:gd name="connsiteY316" fmla="*/ 272510 h 1090326"/>
                <a:gd name="connsiteX317" fmla="*/ 594551 w 1090326"/>
                <a:gd name="connsiteY317" fmla="*/ 243269 h 1090326"/>
                <a:gd name="connsiteX318" fmla="*/ 619982 w 1090326"/>
                <a:gd name="connsiteY318" fmla="*/ 224695 h 1090326"/>
                <a:gd name="connsiteX319" fmla="*/ 582835 w 1090326"/>
                <a:gd name="connsiteY319" fmla="*/ 171545 h 1090326"/>
                <a:gd name="connsiteX320" fmla="*/ 595122 w 1090326"/>
                <a:gd name="connsiteY320" fmla="*/ 157829 h 1090326"/>
                <a:gd name="connsiteX321" fmla="*/ 536448 w 1090326"/>
                <a:gd name="connsiteY321" fmla="*/ 191834 h 1090326"/>
                <a:gd name="connsiteX322" fmla="*/ 543878 w 1090326"/>
                <a:gd name="connsiteY322" fmla="*/ 218123 h 1090326"/>
                <a:gd name="connsiteX323" fmla="*/ 534829 w 1090326"/>
                <a:gd name="connsiteY323" fmla="*/ 254032 h 1090326"/>
                <a:gd name="connsiteX324" fmla="*/ 515874 w 1090326"/>
                <a:gd name="connsiteY324" fmla="*/ 264033 h 1090326"/>
                <a:gd name="connsiteX325" fmla="*/ 493014 w 1090326"/>
                <a:gd name="connsiteY325" fmla="*/ 265557 h 1090326"/>
                <a:gd name="connsiteX326" fmla="*/ 481203 w 1090326"/>
                <a:gd name="connsiteY326" fmla="*/ 284702 h 1090326"/>
                <a:gd name="connsiteX327" fmla="*/ 478536 w 1090326"/>
                <a:gd name="connsiteY327" fmla="*/ 289465 h 1090326"/>
                <a:gd name="connsiteX328" fmla="*/ 467678 w 1090326"/>
                <a:gd name="connsiteY328" fmla="*/ 312896 h 1090326"/>
                <a:gd name="connsiteX329" fmla="*/ 463963 w 1090326"/>
                <a:gd name="connsiteY329" fmla="*/ 328708 h 1090326"/>
                <a:gd name="connsiteX330" fmla="*/ 463296 w 1090326"/>
                <a:gd name="connsiteY330" fmla="*/ 333185 h 1090326"/>
                <a:gd name="connsiteX331" fmla="*/ 445294 w 1090326"/>
                <a:gd name="connsiteY331" fmla="*/ 333185 h 1090326"/>
                <a:gd name="connsiteX332" fmla="*/ 445294 w 1090326"/>
                <a:gd name="connsiteY332" fmla="*/ 357092 h 1090326"/>
                <a:gd name="connsiteX333" fmla="*/ 439388 w 1090326"/>
                <a:gd name="connsiteY333" fmla="*/ 356140 h 1090326"/>
                <a:gd name="connsiteX334" fmla="*/ 404813 w 1090326"/>
                <a:gd name="connsiteY334" fmla="*/ 336614 h 1090326"/>
                <a:gd name="connsiteX335" fmla="*/ 378905 w 1090326"/>
                <a:gd name="connsiteY335" fmla="*/ 279178 h 1090326"/>
                <a:gd name="connsiteX336" fmla="*/ 378905 w 1090326"/>
                <a:gd name="connsiteY336" fmla="*/ 197549 h 1090326"/>
                <a:gd name="connsiteX337" fmla="*/ 373285 w 1090326"/>
                <a:gd name="connsiteY337" fmla="*/ 178784 h 1090326"/>
                <a:gd name="connsiteX338" fmla="*/ 339852 w 1090326"/>
                <a:gd name="connsiteY338" fmla="*/ 149352 h 1090326"/>
                <a:gd name="connsiteX339" fmla="*/ 309563 w 1090326"/>
                <a:gd name="connsiteY339" fmla="*/ 141256 h 1090326"/>
                <a:gd name="connsiteX340" fmla="*/ 309563 w 1090326"/>
                <a:gd name="connsiteY340" fmla="*/ 161639 h 1090326"/>
                <a:gd name="connsiteX341" fmla="*/ 141732 w 1090326"/>
                <a:gd name="connsiteY341" fmla="*/ 150209 h 1090326"/>
                <a:gd name="connsiteX342" fmla="*/ 141732 w 1090326"/>
                <a:gd name="connsiteY342" fmla="*/ 213455 h 1090326"/>
                <a:gd name="connsiteX343" fmla="*/ 297466 w 1090326"/>
                <a:gd name="connsiteY343" fmla="*/ 186023 h 1090326"/>
                <a:gd name="connsiteX344" fmla="*/ 297466 w 1090326"/>
                <a:gd name="connsiteY344" fmla="*/ 206407 h 1090326"/>
                <a:gd name="connsiteX345" fmla="*/ 141732 w 1090326"/>
                <a:gd name="connsiteY345" fmla="*/ 242697 h 1090326"/>
                <a:gd name="connsiteX346" fmla="*/ 141732 w 1090326"/>
                <a:gd name="connsiteY346" fmla="*/ 310039 h 1090326"/>
                <a:gd name="connsiteX347" fmla="*/ 297466 w 1090326"/>
                <a:gd name="connsiteY347" fmla="*/ 242126 h 1090326"/>
                <a:gd name="connsiteX348" fmla="*/ 297466 w 1090326"/>
                <a:gd name="connsiteY348" fmla="*/ 264033 h 1090326"/>
                <a:gd name="connsiteX349" fmla="*/ 141732 w 1090326"/>
                <a:gd name="connsiteY349" fmla="*/ 341567 h 1090326"/>
                <a:gd name="connsiteX350" fmla="*/ 141732 w 1090326"/>
                <a:gd name="connsiteY350" fmla="*/ 408051 h 1090326"/>
                <a:gd name="connsiteX351" fmla="*/ 297466 w 1090326"/>
                <a:gd name="connsiteY351" fmla="*/ 302038 h 1090326"/>
                <a:gd name="connsiteX352" fmla="*/ 297466 w 1090326"/>
                <a:gd name="connsiteY352" fmla="*/ 325850 h 1090326"/>
                <a:gd name="connsiteX353" fmla="*/ 141732 w 1090326"/>
                <a:gd name="connsiteY353" fmla="*/ 448818 h 1090326"/>
                <a:gd name="connsiteX354" fmla="*/ 141732 w 1090326"/>
                <a:gd name="connsiteY354" fmla="*/ 551307 h 1090326"/>
                <a:gd name="connsiteX355" fmla="*/ 305372 w 1090326"/>
                <a:gd name="connsiteY355" fmla="*/ 362807 h 1090326"/>
                <a:gd name="connsiteX356" fmla="*/ 316802 w 1090326"/>
                <a:gd name="connsiteY356" fmla="*/ 383000 h 1090326"/>
                <a:gd name="connsiteX357" fmla="*/ 149733 w 1090326"/>
                <a:gd name="connsiteY357" fmla="*/ 601218 h 1090326"/>
                <a:gd name="connsiteX358" fmla="*/ 210979 w 1090326"/>
                <a:gd name="connsiteY358" fmla="*/ 637413 h 1090326"/>
                <a:gd name="connsiteX359" fmla="*/ 334613 w 1090326"/>
                <a:gd name="connsiteY359" fmla="*/ 415195 h 1090326"/>
                <a:gd name="connsiteX360" fmla="*/ 353949 w 1090326"/>
                <a:gd name="connsiteY360" fmla="*/ 432149 h 1090326"/>
                <a:gd name="connsiteX361" fmla="*/ 249746 w 1090326"/>
                <a:gd name="connsiteY361" fmla="*/ 644462 h 1090326"/>
                <a:gd name="connsiteX362" fmla="*/ 327279 w 1090326"/>
                <a:gd name="connsiteY362" fmla="*/ 632174 h 1090326"/>
                <a:gd name="connsiteX363" fmla="*/ 379762 w 1090326"/>
                <a:gd name="connsiteY363" fmla="*/ 441484 h 1090326"/>
                <a:gd name="connsiteX364" fmla="*/ 405003 w 1090326"/>
                <a:gd name="connsiteY364" fmla="*/ 447961 h 1090326"/>
                <a:gd name="connsiteX365" fmla="*/ 371380 w 1090326"/>
                <a:gd name="connsiteY365" fmla="*/ 593122 h 1090326"/>
                <a:gd name="connsiteX366" fmla="*/ 435483 w 1090326"/>
                <a:gd name="connsiteY366" fmla="*/ 539020 h 1090326"/>
                <a:gd name="connsiteX367" fmla="*/ 445675 w 1090326"/>
                <a:gd name="connsiteY367" fmla="*/ 449390 h 1090326"/>
                <a:gd name="connsiteX368" fmla="*/ 466344 w 1090326"/>
                <a:gd name="connsiteY368" fmla="*/ 449390 h 1090326"/>
                <a:gd name="connsiteX369" fmla="*/ 479012 w 1090326"/>
                <a:gd name="connsiteY369" fmla="*/ 544925 h 1090326"/>
                <a:gd name="connsiteX370" fmla="*/ 357569 w 1090326"/>
                <a:gd name="connsiteY370" fmla="*/ 654558 h 1090326"/>
                <a:gd name="connsiteX371" fmla="*/ 387477 w 1090326"/>
                <a:gd name="connsiteY371" fmla="*/ 665131 h 1090326"/>
                <a:gd name="connsiteX372" fmla="*/ 312039 w 1090326"/>
                <a:gd name="connsiteY372" fmla="*/ 707327 h 1090326"/>
                <a:gd name="connsiteX373" fmla="*/ 225362 w 1090326"/>
                <a:gd name="connsiteY373" fmla="*/ 685229 h 1090326"/>
                <a:gd name="connsiteX374" fmla="*/ 218885 w 1090326"/>
                <a:gd name="connsiteY374" fmla="*/ 711137 h 1090326"/>
                <a:gd name="connsiteX375" fmla="*/ 228124 w 1090326"/>
                <a:gd name="connsiteY375" fmla="*/ 703326 h 1090326"/>
                <a:gd name="connsiteX376" fmla="*/ 291751 w 1090326"/>
                <a:gd name="connsiteY376" fmla="*/ 720757 h 1090326"/>
                <a:gd name="connsiteX377" fmla="*/ 225076 w 1090326"/>
                <a:gd name="connsiteY377" fmla="*/ 761714 h 1090326"/>
                <a:gd name="connsiteX378" fmla="*/ 238220 w 1090326"/>
                <a:gd name="connsiteY378" fmla="*/ 782955 h 1090326"/>
                <a:gd name="connsiteX379" fmla="*/ 237935 w 1090326"/>
                <a:gd name="connsiteY379" fmla="*/ 771715 h 1090326"/>
                <a:gd name="connsiteX380" fmla="*/ 292132 w 1090326"/>
                <a:gd name="connsiteY380" fmla="*/ 741140 h 1090326"/>
                <a:gd name="connsiteX381" fmla="*/ 296799 w 1090326"/>
                <a:gd name="connsiteY381" fmla="*/ 827723 h 1090326"/>
                <a:gd name="connsiteX382" fmla="*/ 324898 w 1090326"/>
                <a:gd name="connsiteY382" fmla="*/ 822388 h 1090326"/>
                <a:gd name="connsiteX383" fmla="*/ 313754 w 1090326"/>
                <a:gd name="connsiteY383" fmla="*/ 816578 h 1090326"/>
                <a:gd name="connsiteX384" fmla="*/ 311372 w 1090326"/>
                <a:gd name="connsiteY384" fmla="*/ 725138 h 1090326"/>
                <a:gd name="connsiteX385" fmla="*/ 375380 w 1090326"/>
                <a:gd name="connsiteY385" fmla="*/ 759619 h 1090326"/>
                <a:gd name="connsiteX386" fmla="*/ 376428 w 1090326"/>
                <a:gd name="connsiteY386" fmla="*/ 773144 h 1090326"/>
                <a:gd name="connsiteX387" fmla="*/ 392621 w 1090326"/>
                <a:gd name="connsiteY387" fmla="*/ 748475 h 1090326"/>
                <a:gd name="connsiteX388" fmla="*/ 336709 w 1090326"/>
                <a:gd name="connsiteY388" fmla="*/ 719614 h 1090326"/>
                <a:gd name="connsiteX389" fmla="*/ 433388 w 1090326"/>
                <a:gd name="connsiteY389" fmla="*/ 663321 h 1090326"/>
                <a:gd name="connsiteX390" fmla="*/ 439388 w 1090326"/>
                <a:gd name="connsiteY390" fmla="*/ 676370 h 1090326"/>
                <a:gd name="connsiteX391" fmla="*/ 471392 w 1090326"/>
                <a:gd name="connsiteY391" fmla="*/ 650653 h 1090326"/>
                <a:gd name="connsiteX392" fmla="*/ 473774 w 1090326"/>
                <a:gd name="connsiteY392" fmla="*/ 657511 h 1090326"/>
                <a:gd name="connsiteX393" fmla="*/ 479108 w 1090326"/>
                <a:gd name="connsiteY393" fmla="*/ 711994 h 1090326"/>
                <a:gd name="connsiteX394" fmla="*/ 442627 w 1090326"/>
                <a:gd name="connsiteY394" fmla="*/ 751046 h 1090326"/>
                <a:gd name="connsiteX395" fmla="*/ 437388 w 1090326"/>
                <a:gd name="connsiteY395" fmla="*/ 754571 h 1090326"/>
                <a:gd name="connsiteX396" fmla="*/ 454724 w 1090326"/>
                <a:gd name="connsiteY396" fmla="*/ 780860 h 1090326"/>
                <a:gd name="connsiteX397" fmla="*/ 452438 w 1090326"/>
                <a:gd name="connsiteY397" fmla="*/ 783812 h 1090326"/>
                <a:gd name="connsiteX398" fmla="*/ 420148 w 1090326"/>
                <a:gd name="connsiteY398" fmla="*/ 804958 h 1090326"/>
                <a:gd name="connsiteX399" fmla="*/ 413575 w 1090326"/>
                <a:gd name="connsiteY399" fmla="*/ 808101 h 1090326"/>
                <a:gd name="connsiteX400" fmla="*/ 377381 w 1090326"/>
                <a:gd name="connsiteY400" fmla="*/ 821341 h 1090326"/>
                <a:gd name="connsiteX401" fmla="*/ 340328 w 1090326"/>
                <a:gd name="connsiteY401" fmla="*/ 867632 h 1090326"/>
                <a:gd name="connsiteX402" fmla="*/ 397193 w 1090326"/>
                <a:gd name="connsiteY402" fmla="*/ 913448 h 1090326"/>
                <a:gd name="connsiteX403" fmla="*/ 395954 w 1090326"/>
                <a:gd name="connsiteY403" fmla="*/ 884111 h 1090326"/>
                <a:gd name="connsiteX404" fmla="*/ 400622 w 1090326"/>
                <a:gd name="connsiteY404" fmla="*/ 883539 h 1090326"/>
                <a:gd name="connsiteX405" fmla="*/ 451104 w 1090326"/>
                <a:gd name="connsiteY405" fmla="*/ 848201 h 1090326"/>
                <a:gd name="connsiteX406" fmla="*/ 470249 w 1090326"/>
                <a:gd name="connsiteY406" fmla="*/ 820103 h 1090326"/>
                <a:gd name="connsiteX407" fmla="*/ 475964 w 1090326"/>
                <a:gd name="connsiteY407" fmla="*/ 810197 h 1090326"/>
                <a:gd name="connsiteX408" fmla="*/ 478441 w 1090326"/>
                <a:gd name="connsiteY408" fmla="*/ 806101 h 1090326"/>
                <a:gd name="connsiteX409" fmla="*/ 507492 w 1090326"/>
                <a:gd name="connsiteY409" fmla="*/ 820960 h 1090326"/>
                <a:gd name="connsiteX410" fmla="*/ 505587 w 1090326"/>
                <a:gd name="connsiteY410" fmla="*/ 825341 h 1090326"/>
                <a:gd name="connsiteX411" fmla="*/ 472631 w 1090326"/>
                <a:gd name="connsiteY411" fmla="*/ 875443 h 1090326"/>
                <a:gd name="connsiteX412" fmla="*/ 444341 w 1090326"/>
                <a:gd name="connsiteY412" fmla="*/ 903542 h 1090326"/>
                <a:gd name="connsiteX413" fmla="*/ 451961 w 1090326"/>
                <a:gd name="connsiteY413" fmla="*/ 903542 h 1090326"/>
                <a:gd name="connsiteX414" fmla="*/ 492728 w 1090326"/>
                <a:gd name="connsiteY414" fmla="*/ 254889 h 1090326"/>
                <a:gd name="connsiteX415" fmla="*/ 514255 w 1090326"/>
                <a:gd name="connsiteY415" fmla="*/ 253556 h 1090326"/>
                <a:gd name="connsiteX416" fmla="*/ 527685 w 1090326"/>
                <a:gd name="connsiteY416" fmla="*/ 246412 h 1090326"/>
                <a:gd name="connsiteX417" fmla="*/ 533781 w 1090326"/>
                <a:gd name="connsiteY417" fmla="*/ 219361 h 1090326"/>
                <a:gd name="connsiteX418" fmla="*/ 523589 w 1090326"/>
                <a:gd name="connsiteY418" fmla="*/ 188690 h 1090326"/>
                <a:gd name="connsiteX419" fmla="*/ 509969 w 1090326"/>
                <a:gd name="connsiteY419" fmla="*/ 169259 h 1090326"/>
                <a:gd name="connsiteX420" fmla="*/ 483965 w 1090326"/>
                <a:gd name="connsiteY420" fmla="*/ 146876 h 1090326"/>
                <a:gd name="connsiteX421" fmla="*/ 483203 w 1090326"/>
                <a:gd name="connsiteY421" fmla="*/ 146304 h 1090326"/>
                <a:gd name="connsiteX422" fmla="*/ 470440 w 1090326"/>
                <a:gd name="connsiteY422" fmla="*/ 142113 h 1090326"/>
                <a:gd name="connsiteX423" fmla="*/ 466439 w 1090326"/>
                <a:gd name="connsiteY423" fmla="*/ 141161 h 1090326"/>
                <a:gd name="connsiteX424" fmla="*/ 452533 w 1090326"/>
                <a:gd name="connsiteY424" fmla="*/ 140018 h 1090326"/>
                <a:gd name="connsiteX425" fmla="*/ 435388 w 1090326"/>
                <a:gd name="connsiteY425" fmla="*/ 151352 h 1090326"/>
                <a:gd name="connsiteX426" fmla="*/ 436817 w 1090326"/>
                <a:gd name="connsiteY426" fmla="*/ 175831 h 1090326"/>
                <a:gd name="connsiteX427" fmla="*/ 438817 w 1090326"/>
                <a:gd name="connsiteY427" fmla="*/ 182594 h 1090326"/>
                <a:gd name="connsiteX428" fmla="*/ 444627 w 1090326"/>
                <a:gd name="connsiteY428" fmla="*/ 195263 h 1090326"/>
                <a:gd name="connsiteX429" fmla="*/ 446437 w 1090326"/>
                <a:gd name="connsiteY429" fmla="*/ 198787 h 1090326"/>
                <a:gd name="connsiteX430" fmla="*/ 459296 w 1090326"/>
                <a:gd name="connsiteY430" fmla="*/ 183928 h 1090326"/>
                <a:gd name="connsiteX431" fmla="*/ 468059 w 1090326"/>
                <a:gd name="connsiteY431" fmla="*/ 179451 h 1090326"/>
                <a:gd name="connsiteX432" fmla="*/ 481203 w 1090326"/>
                <a:gd name="connsiteY432" fmla="*/ 187262 h 1090326"/>
                <a:gd name="connsiteX433" fmla="*/ 485775 w 1090326"/>
                <a:gd name="connsiteY433" fmla="*/ 195739 h 1090326"/>
                <a:gd name="connsiteX434" fmla="*/ 488156 w 1090326"/>
                <a:gd name="connsiteY434" fmla="*/ 200597 h 1090326"/>
                <a:gd name="connsiteX435" fmla="*/ 492443 w 1090326"/>
                <a:gd name="connsiteY435" fmla="*/ 208502 h 1090326"/>
                <a:gd name="connsiteX436" fmla="*/ 498443 w 1090326"/>
                <a:gd name="connsiteY436" fmla="*/ 219932 h 1090326"/>
                <a:gd name="connsiteX437" fmla="*/ 499872 w 1090326"/>
                <a:gd name="connsiteY437" fmla="*/ 222409 h 1090326"/>
                <a:gd name="connsiteX438" fmla="*/ 503015 w 1090326"/>
                <a:gd name="connsiteY438" fmla="*/ 230505 h 1090326"/>
                <a:gd name="connsiteX439" fmla="*/ 499110 w 1090326"/>
                <a:gd name="connsiteY439" fmla="*/ 240411 h 1090326"/>
                <a:gd name="connsiteX440" fmla="*/ 468059 w 1090326"/>
                <a:gd name="connsiteY440" fmla="*/ 240411 h 1090326"/>
                <a:gd name="connsiteX441" fmla="*/ 457867 w 1090326"/>
                <a:gd name="connsiteY441" fmla="*/ 237649 h 1090326"/>
                <a:gd name="connsiteX442" fmla="*/ 460915 w 1090326"/>
                <a:gd name="connsiteY442" fmla="*/ 245555 h 1090326"/>
                <a:gd name="connsiteX443" fmla="*/ 471773 w 1090326"/>
                <a:gd name="connsiteY443" fmla="*/ 253365 h 1090326"/>
                <a:gd name="connsiteX444" fmla="*/ 486442 w 1090326"/>
                <a:gd name="connsiteY444" fmla="*/ 254794 h 1090326"/>
                <a:gd name="connsiteX445" fmla="*/ 490728 w 1090326"/>
                <a:gd name="connsiteY445" fmla="*/ 254794 h 1090326"/>
                <a:gd name="connsiteX446" fmla="*/ 492728 w 1090326"/>
                <a:gd name="connsiteY446" fmla="*/ 254794 h 1090326"/>
                <a:gd name="connsiteX447" fmla="*/ 451485 w 1090326"/>
                <a:gd name="connsiteY447" fmla="*/ 209931 h 1090326"/>
                <a:gd name="connsiteX448" fmla="*/ 467392 w 1090326"/>
                <a:gd name="connsiteY448" fmla="*/ 214122 h 1090326"/>
                <a:gd name="connsiteX449" fmla="*/ 482822 w 1090326"/>
                <a:gd name="connsiteY449" fmla="*/ 219932 h 1090326"/>
                <a:gd name="connsiteX450" fmla="*/ 488156 w 1090326"/>
                <a:gd name="connsiteY450" fmla="*/ 222314 h 1090326"/>
                <a:gd name="connsiteX451" fmla="*/ 483489 w 1090326"/>
                <a:gd name="connsiteY451" fmla="*/ 213455 h 1090326"/>
                <a:gd name="connsiteX452" fmla="*/ 479108 w 1090326"/>
                <a:gd name="connsiteY452" fmla="*/ 205454 h 1090326"/>
                <a:gd name="connsiteX453" fmla="*/ 476441 w 1090326"/>
                <a:gd name="connsiteY453" fmla="*/ 200120 h 1090326"/>
                <a:gd name="connsiteX454" fmla="*/ 472535 w 1090326"/>
                <a:gd name="connsiteY454" fmla="*/ 192786 h 1090326"/>
                <a:gd name="connsiteX455" fmla="*/ 469011 w 1090326"/>
                <a:gd name="connsiteY455" fmla="*/ 189738 h 1090326"/>
                <a:gd name="connsiteX456" fmla="*/ 466820 w 1090326"/>
                <a:gd name="connsiteY456" fmla="*/ 191167 h 1090326"/>
                <a:gd name="connsiteX457" fmla="*/ 451485 w 1090326"/>
                <a:gd name="connsiteY457" fmla="*/ 210026 h 1090326"/>
                <a:gd name="connsiteX458" fmla="*/ 519970 w 1090326"/>
                <a:gd name="connsiteY458" fmla="*/ 162878 h 1090326"/>
                <a:gd name="connsiteX459" fmla="*/ 533400 w 1090326"/>
                <a:gd name="connsiteY459" fmla="*/ 181451 h 1090326"/>
                <a:gd name="connsiteX460" fmla="*/ 563785 w 1090326"/>
                <a:gd name="connsiteY460" fmla="*/ 163830 h 1090326"/>
                <a:gd name="connsiteX461" fmla="*/ 519875 w 1090326"/>
                <a:gd name="connsiteY461" fmla="*/ 162973 h 1090326"/>
                <a:gd name="connsiteX462" fmla="*/ 508159 w 1090326"/>
                <a:gd name="connsiteY462" fmla="*/ 152305 h 1090326"/>
                <a:gd name="connsiteX463" fmla="*/ 598265 w 1090326"/>
                <a:gd name="connsiteY463" fmla="*/ 154115 h 1090326"/>
                <a:gd name="connsiteX464" fmla="*/ 615506 w 1090326"/>
                <a:gd name="connsiteY464" fmla="*/ 134874 h 1090326"/>
                <a:gd name="connsiteX465" fmla="*/ 585978 w 1090326"/>
                <a:gd name="connsiteY465" fmla="*/ 134588 h 1090326"/>
                <a:gd name="connsiteX466" fmla="*/ 588264 w 1090326"/>
                <a:gd name="connsiteY466" fmla="*/ 130112 h 1090326"/>
                <a:gd name="connsiteX467" fmla="*/ 503682 w 1090326"/>
                <a:gd name="connsiteY467" fmla="*/ 130683 h 1090326"/>
                <a:gd name="connsiteX468" fmla="*/ 493776 w 1090326"/>
                <a:gd name="connsiteY468" fmla="*/ 140970 h 1090326"/>
                <a:gd name="connsiteX469" fmla="*/ 508159 w 1090326"/>
                <a:gd name="connsiteY469" fmla="*/ 152210 h 10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090326" h="1090326">
                  <a:moveTo>
                    <a:pt x="543401" y="1090327"/>
                  </a:moveTo>
                  <a:cubicBezTo>
                    <a:pt x="542258" y="1090327"/>
                    <a:pt x="541115" y="1090327"/>
                    <a:pt x="539972" y="1090327"/>
                  </a:cubicBezTo>
                  <a:lnTo>
                    <a:pt x="536924" y="1090327"/>
                  </a:lnTo>
                  <a:cubicBezTo>
                    <a:pt x="334613" y="1087850"/>
                    <a:pt x="152114" y="975455"/>
                    <a:pt x="60389" y="796957"/>
                  </a:cubicBezTo>
                  <a:cubicBezTo>
                    <a:pt x="22955" y="724186"/>
                    <a:pt x="0" y="673894"/>
                    <a:pt x="0" y="560451"/>
                  </a:cubicBezTo>
                  <a:lnTo>
                    <a:pt x="0" y="0"/>
                  </a:lnTo>
                  <a:lnTo>
                    <a:pt x="1090327" y="0"/>
                  </a:lnTo>
                  <a:lnTo>
                    <a:pt x="1090327" y="549878"/>
                  </a:lnTo>
                  <a:cubicBezTo>
                    <a:pt x="1090327" y="659606"/>
                    <a:pt x="1055560" y="764381"/>
                    <a:pt x="987076" y="861155"/>
                  </a:cubicBezTo>
                  <a:cubicBezTo>
                    <a:pt x="885444" y="1004697"/>
                    <a:pt x="719614" y="1090327"/>
                    <a:pt x="543497" y="1090327"/>
                  </a:cubicBezTo>
                  <a:close/>
                  <a:moveTo>
                    <a:pt x="537020" y="1079945"/>
                  </a:moveTo>
                  <a:cubicBezTo>
                    <a:pt x="538067" y="1079945"/>
                    <a:pt x="539210" y="1079945"/>
                    <a:pt x="540353" y="1079945"/>
                  </a:cubicBezTo>
                  <a:lnTo>
                    <a:pt x="543401" y="1079945"/>
                  </a:lnTo>
                  <a:cubicBezTo>
                    <a:pt x="716185" y="1079945"/>
                    <a:pt x="878872" y="995934"/>
                    <a:pt x="978599" y="855155"/>
                  </a:cubicBezTo>
                  <a:cubicBezTo>
                    <a:pt x="1045845" y="760190"/>
                    <a:pt x="1079945" y="657415"/>
                    <a:pt x="1079945" y="549878"/>
                  </a:cubicBezTo>
                  <a:lnTo>
                    <a:pt x="1079945" y="10287"/>
                  </a:lnTo>
                  <a:lnTo>
                    <a:pt x="10192" y="10287"/>
                  </a:lnTo>
                  <a:lnTo>
                    <a:pt x="10192" y="560261"/>
                  </a:lnTo>
                  <a:cubicBezTo>
                    <a:pt x="10192" y="671322"/>
                    <a:pt x="32671" y="720662"/>
                    <a:pt x="69437" y="792099"/>
                  </a:cubicBezTo>
                  <a:cubicBezTo>
                    <a:pt x="159449" y="967169"/>
                    <a:pt x="338519" y="1077468"/>
                    <a:pt x="536924" y="1079849"/>
                  </a:cubicBezTo>
                  <a:lnTo>
                    <a:pt x="536924" y="1079849"/>
                  </a:lnTo>
                  <a:close/>
                  <a:moveTo>
                    <a:pt x="544354" y="994124"/>
                  </a:moveTo>
                  <a:lnTo>
                    <a:pt x="539401" y="975646"/>
                  </a:lnTo>
                  <a:cubicBezTo>
                    <a:pt x="537686" y="969264"/>
                    <a:pt x="525399" y="947642"/>
                    <a:pt x="519303" y="937927"/>
                  </a:cubicBezTo>
                  <a:cubicBezTo>
                    <a:pt x="513017" y="928021"/>
                    <a:pt x="507873" y="926402"/>
                    <a:pt x="499300" y="923544"/>
                  </a:cubicBezTo>
                  <a:cubicBezTo>
                    <a:pt x="496538" y="922592"/>
                    <a:pt x="493490" y="921639"/>
                    <a:pt x="490252" y="920306"/>
                  </a:cubicBezTo>
                  <a:cubicBezTo>
                    <a:pt x="473012" y="913162"/>
                    <a:pt x="459677" y="913352"/>
                    <a:pt x="442817" y="913638"/>
                  </a:cubicBezTo>
                  <a:cubicBezTo>
                    <a:pt x="438912" y="913638"/>
                    <a:pt x="434912" y="913733"/>
                    <a:pt x="430625" y="913733"/>
                  </a:cubicBezTo>
                  <a:lnTo>
                    <a:pt x="416528" y="913733"/>
                  </a:lnTo>
                  <a:cubicBezTo>
                    <a:pt x="416528" y="913733"/>
                    <a:pt x="427292" y="904685"/>
                    <a:pt x="427292" y="904685"/>
                  </a:cubicBezTo>
                  <a:cubicBezTo>
                    <a:pt x="427577" y="904494"/>
                    <a:pt x="452057" y="883920"/>
                    <a:pt x="464915" y="868585"/>
                  </a:cubicBezTo>
                  <a:cubicBezTo>
                    <a:pt x="478441" y="852583"/>
                    <a:pt x="488252" y="838105"/>
                    <a:pt x="494348" y="825437"/>
                  </a:cubicBezTo>
                  <a:lnTo>
                    <a:pt x="482441" y="819340"/>
                  </a:lnTo>
                  <a:cubicBezTo>
                    <a:pt x="481394" y="821150"/>
                    <a:pt x="480346" y="822960"/>
                    <a:pt x="479298" y="824865"/>
                  </a:cubicBezTo>
                  <a:cubicBezTo>
                    <a:pt x="473869" y="834581"/>
                    <a:pt x="468154" y="844582"/>
                    <a:pt x="458724" y="854869"/>
                  </a:cubicBezTo>
                  <a:cubicBezTo>
                    <a:pt x="443198" y="871823"/>
                    <a:pt x="419005" y="887540"/>
                    <a:pt x="406622" y="892112"/>
                  </a:cubicBezTo>
                  <a:lnTo>
                    <a:pt x="408432" y="935450"/>
                  </a:lnTo>
                  <a:lnTo>
                    <a:pt x="325946" y="868871"/>
                  </a:lnTo>
                  <a:lnTo>
                    <a:pt x="372237" y="810959"/>
                  </a:lnTo>
                  <a:lnTo>
                    <a:pt x="374618" y="810959"/>
                  </a:lnTo>
                  <a:cubicBezTo>
                    <a:pt x="384620" y="810482"/>
                    <a:pt x="395954" y="804863"/>
                    <a:pt x="409099" y="798481"/>
                  </a:cubicBezTo>
                  <a:lnTo>
                    <a:pt x="415671" y="795242"/>
                  </a:lnTo>
                  <a:cubicBezTo>
                    <a:pt x="426434" y="790004"/>
                    <a:pt x="435959" y="785432"/>
                    <a:pt x="441865" y="779717"/>
                  </a:cubicBezTo>
                  <a:lnTo>
                    <a:pt x="423577" y="752094"/>
                  </a:lnTo>
                  <a:lnTo>
                    <a:pt x="427006" y="749141"/>
                  </a:lnTo>
                  <a:cubicBezTo>
                    <a:pt x="429482" y="746951"/>
                    <a:pt x="432911" y="744760"/>
                    <a:pt x="436912" y="742093"/>
                  </a:cubicBezTo>
                  <a:cubicBezTo>
                    <a:pt x="448532" y="734473"/>
                    <a:pt x="464344" y="723995"/>
                    <a:pt x="469202" y="708565"/>
                  </a:cubicBezTo>
                  <a:cubicBezTo>
                    <a:pt x="473964" y="693515"/>
                    <a:pt x="470916" y="681038"/>
                    <a:pt x="466344" y="667417"/>
                  </a:cubicBezTo>
                  <a:lnTo>
                    <a:pt x="435388" y="692277"/>
                  </a:lnTo>
                  <a:lnTo>
                    <a:pt x="428625" y="677609"/>
                  </a:lnTo>
                  <a:lnTo>
                    <a:pt x="357950" y="718757"/>
                  </a:lnTo>
                  <a:lnTo>
                    <a:pt x="407384" y="744284"/>
                  </a:lnTo>
                  <a:lnTo>
                    <a:pt x="368427" y="803529"/>
                  </a:lnTo>
                  <a:lnTo>
                    <a:pt x="365474" y="765715"/>
                  </a:lnTo>
                  <a:lnTo>
                    <a:pt x="321945" y="742283"/>
                  </a:lnTo>
                  <a:lnTo>
                    <a:pt x="323660" y="810006"/>
                  </a:lnTo>
                  <a:lnTo>
                    <a:pt x="355473" y="826770"/>
                  </a:lnTo>
                  <a:lnTo>
                    <a:pt x="286893" y="839819"/>
                  </a:lnTo>
                  <a:lnTo>
                    <a:pt x="282512" y="758000"/>
                  </a:lnTo>
                  <a:lnTo>
                    <a:pt x="248126" y="777431"/>
                  </a:lnTo>
                  <a:lnTo>
                    <a:pt x="249079" y="820198"/>
                  </a:lnTo>
                  <a:lnTo>
                    <a:pt x="210598" y="758095"/>
                  </a:lnTo>
                  <a:lnTo>
                    <a:pt x="265843" y="724186"/>
                  </a:lnTo>
                  <a:lnTo>
                    <a:pt x="230315" y="714470"/>
                  </a:lnTo>
                  <a:lnTo>
                    <a:pt x="200882" y="739235"/>
                  </a:lnTo>
                  <a:lnTo>
                    <a:pt x="217646" y="672465"/>
                  </a:lnTo>
                  <a:lnTo>
                    <a:pt x="310325" y="696087"/>
                  </a:lnTo>
                  <a:lnTo>
                    <a:pt x="362331" y="666940"/>
                  </a:lnTo>
                  <a:lnTo>
                    <a:pt x="337566" y="658273"/>
                  </a:lnTo>
                  <a:lnTo>
                    <a:pt x="467868" y="540639"/>
                  </a:lnTo>
                  <a:lnTo>
                    <a:pt x="457105" y="459391"/>
                  </a:lnTo>
                  <a:lnTo>
                    <a:pt x="454628" y="459391"/>
                  </a:lnTo>
                  <a:lnTo>
                    <a:pt x="445008" y="543973"/>
                  </a:lnTo>
                  <a:lnTo>
                    <a:pt x="354140" y="620744"/>
                  </a:lnTo>
                  <a:lnTo>
                    <a:pt x="392430" y="455200"/>
                  </a:lnTo>
                  <a:lnTo>
                    <a:pt x="386715" y="453676"/>
                  </a:lnTo>
                  <a:lnTo>
                    <a:pt x="335185" y="641033"/>
                  </a:lnTo>
                  <a:lnTo>
                    <a:pt x="231553" y="657511"/>
                  </a:lnTo>
                  <a:lnTo>
                    <a:pt x="340995" y="434435"/>
                  </a:lnTo>
                  <a:lnTo>
                    <a:pt x="337090" y="431006"/>
                  </a:lnTo>
                  <a:lnTo>
                    <a:pt x="214503" y="651320"/>
                  </a:lnTo>
                  <a:lnTo>
                    <a:pt x="134207" y="603790"/>
                  </a:lnTo>
                  <a:lnTo>
                    <a:pt x="304229" y="381762"/>
                  </a:lnTo>
                  <a:lnTo>
                    <a:pt x="303371" y="380143"/>
                  </a:lnTo>
                  <a:lnTo>
                    <a:pt x="131254" y="578453"/>
                  </a:lnTo>
                  <a:lnTo>
                    <a:pt x="131254" y="443484"/>
                  </a:lnTo>
                  <a:lnTo>
                    <a:pt x="280892" y="325374"/>
                  </a:lnTo>
                  <a:lnTo>
                    <a:pt x="131254" y="427196"/>
                  </a:lnTo>
                  <a:lnTo>
                    <a:pt x="131254" y="334899"/>
                  </a:lnTo>
                  <a:lnTo>
                    <a:pt x="284321" y="258604"/>
                  </a:lnTo>
                  <a:lnTo>
                    <a:pt x="131254" y="325374"/>
                  </a:lnTo>
                  <a:lnTo>
                    <a:pt x="131254" y="234220"/>
                  </a:lnTo>
                  <a:lnTo>
                    <a:pt x="286607" y="198025"/>
                  </a:lnTo>
                  <a:lnTo>
                    <a:pt x="131254" y="225457"/>
                  </a:lnTo>
                  <a:lnTo>
                    <a:pt x="131254" y="138970"/>
                  </a:lnTo>
                  <a:lnTo>
                    <a:pt x="299085" y="150400"/>
                  </a:lnTo>
                  <a:lnTo>
                    <a:pt x="299085" y="130302"/>
                  </a:lnTo>
                  <a:lnTo>
                    <a:pt x="304324" y="130302"/>
                  </a:lnTo>
                  <a:cubicBezTo>
                    <a:pt x="312801" y="130493"/>
                    <a:pt x="330327" y="133160"/>
                    <a:pt x="344138" y="139922"/>
                  </a:cubicBezTo>
                  <a:cubicBezTo>
                    <a:pt x="362712" y="148971"/>
                    <a:pt x="373666" y="156781"/>
                    <a:pt x="382238" y="174117"/>
                  </a:cubicBezTo>
                  <a:cubicBezTo>
                    <a:pt x="386429" y="182594"/>
                    <a:pt x="388906" y="189071"/>
                    <a:pt x="388906" y="197358"/>
                  </a:cubicBezTo>
                  <a:lnTo>
                    <a:pt x="388906" y="278797"/>
                  </a:lnTo>
                  <a:cubicBezTo>
                    <a:pt x="389382" y="288512"/>
                    <a:pt x="395573" y="313849"/>
                    <a:pt x="411575" y="328994"/>
                  </a:cubicBezTo>
                  <a:cubicBezTo>
                    <a:pt x="418624" y="335661"/>
                    <a:pt x="428054" y="341186"/>
                    <a:pt x="434816" y="343948"/>
                  </a:cubicBezTo>
                  <a:lnTo>
                    <a:pt x="434816" y="322612"/>
                  </a:lnTo>
                  <a:lnTo>
                    <a:pt x="454343" y="322612"/>
                  </a:lnTo>
                  <a:cubicBezTo>
                    <a:pt x="455105" y="318707"/>
                    <a:pt x="456152" y="314706"/>
                    <a:pt x="457676" y="309753"/>
                  </a:cubicBezTo>
                  <a:cubicBezTo>
                    <a:pt x="460534" y="300323"/>
                    <a:pt x="464820" y="292513"/>
                    <a:pt x="469392" y="284321"/>
                  </a:cubicBezTo>
                  <a:lnTo>
                    <a:pt x="471964" y="279654"/>
                  </a:lnTo>
                  <a:cubicBezTo>
                    <a:pt x="474155" y="275558"/>
                    <a:pt x="477393" y="270224"/>
                    <a:pt x="480536" y="265271"/>
                  </a:cubicBezTo>
                  <a:cubicBezTo>
                    <a:pt x="475964" y="265176"/>
                    <a:pt x="471107" y="264700"/>
                    <a:pt x="467392" y="263081"/>
                  </a:cubicBezTo>
                  <a:cubicBezTo>
                    <a:pt x="460248" y="260128"/>
                    <a:pt x="455200" y="256318"/>
                    <a:pt x="451961" y="251555"/>
                  </a:cubicBezTo>
                  <a:cubicBezTo>
                    <a:pt x="447199" y="244602"/>
                    <a:pt x="445961" y="237839"/>
                    <a:pt x="447961" y="230219"/>
                  </a:cubicBezTo>
                  <a:lnTo>
                    <a:pt x="449199" y="225457"/>
                  </a:lnTo>
                  <a:lnTo>
                    <a:pt x="454057" y="226600"/>
                  </a:lnTo>
                  <a:cubicBezTo>
                    <a:pt x="456343" y="227076"/>
                    <a:pt x="467963" y="229743"/>
                    <a:pt x="471011" y="230981"/>
                  </a:cubicBezTo>
                  <a:cubicBezTo>
                    <a:pt x="477203" y="232886"/>
                    <a:pt x="483203" y="233839"/>
                    <a:pt x="487109" y="233744"/>
                  </a:cubicBezTo>
                  <a:cubicBezTo>
                    <a:pt x="484442" y="232505"/>
                    <a:pt x="481775" y="231267"/>
                    <a:pt x="478346" y="229838"/>
                  </a:cubicBezTo>
                  <a:cubicBezTo>
                    <a:pt x="472535" y="227457"/>
                    <a:pt x="469392" y="226124"/>
                    <a:pt x="463677" y="224314"/>
                  </a:cubicBezTo>
                  <a:cubicBezTo>
                    <a:pt x="456438" y="222028"/>
                    <a:pt x="452247" y="220980"/>
                    <a:pt x="444627" y="219551"/>
                  </a:cubicBezTo>
                  <a:lnTo>
                    <a:pt x="443484" y="221266"/>
                  </a:lnTo>
                  <a:lnTo>
                    <a:pt x="442436" y="219170"/>
                  </a:lnTo>
                  <a:cubicBezTo>
                    <a:pt x="433007" y="217456"/>
                    <a:pt x="427768" y="216599"/>
                    <a:pt x="417290" y="217075"/>
                  </a:cubicBezTo>
                  <a:lnTo>
                    <a:pt x="416814" y="206788"/>
                  </a:lnTo>
                  <a:cubicBezTo>
                    <a:pt x="426339" y="206312"/>
                    <a:pt x="431959" y="206978"/>
                    <a:pt x="439007" y="208121"/>
                  </a:cubicBezTo>
                  <a:cubicBezTo>
                    <a:pt x="437960" y="205835"/>
                    <a:pt x="436531" y="203073"/>
                    <a:pt x="435197" y="200501"/>
                  </a:cubicBezTo>
                  <a:cubicBezTo>
                    <a:pt x="432530" y="195358"/>
                    <a:pt x="429768" y="190119"/>
                    <a:pt x="428530" y="185642"/>
                  </a:cubicBezTo>
                  <a:cubicBezTo>
                    <a:pt x="427958" y="183356"/>
                    <a:pt x="427292" y="181261"/>
                    <a:pt x="426625" y="179165"/>
                  </a:cubicBezTo>
                  <a:cubicBezTo>
                    <a:pt x="423767" y="169736"/>
                    <a:pt x="421100" y="160782"/>
                    <a:pt x="425291" y="148400"/>
                  </a:cubicBezTo>
                  <a:cubicBezTo>
                    <a:pt x="428339" y="139351"/>
                    <a:pt x="436912" y="133064"/>
                    <a:pt x="450056" y="130302"/>
                  </a:cubicBezTo>
                  <a:cubicBezTo>
                    <a:pt x="457581" y="128683"/>
                    <a:pt x="462629" y="130016"/>
                    <a:pt x="468535" y="131540"/>
                  </a:cubicBezTo>
                  <a:lnTo>
                    <a:pt x="472250" y="132493"/>
                  </a:lnTo>
                  <a:cubicBezTo>
                    <a:pt x="476726" y="133541"/>
                    <a:pt x="480346" y="134588"/>
                    <a:pt x="483965" y="136017"/>
                  </a:cubicBezTo>
                  <a:lnTo>
                    <a:pt x="498539" y="120777"/>
                  </a:lnTo>
                  <a:lnTo>
                    <a:pt x="604457" y="120110"/>
                  </a:lnTo>
                  <a:lnTo>
                    <a:pt x="601980" y="124778"/>
                  </a:lnTo>
                  <a:lnTo>
                    <a:pt x="637604" y="125063"/>
                  </a:lnTo>
                  <a:lnTo>
                    <a:pt x="595313" y="172212"/>
                  </a:lnTo>
                  <a:lnTo>
                    <a:pt x="633508" y="226886"/>
                  </a:lnTo>
                  <a:lnTo>
                    <a:pt x="608076" y="245555"/>
                  </a:lnTo>
                  <a:lnTo>
                    <a:pt x="633127" y="281654"/>
                  </a:lnTo>
                  <a:lnTo>
                    <a:pt x="605123" y="283274"/>
                  </a:lnTo>
                  <a:lnTo>
                    <a:pt x="608743" y="322707"/>
                  </a:lnTo>
                  <a:lnTo>
                    <a:pt x="622745" y="322993"/>
                  </a:lnTo>
                  <a:lnTo>
                    <a:pt x="638842" y="345567"/>
                  </a:lnTo>
                  <a:cubicBezTo>
                    <a:pt x="656177" y="343757"/>
                    <a:pt x="668846" y="339947"/>
                    <a:pt x="676561" y="334042"/>
                  </a:cubicBezTo>
                  <a:cubicBezTo>
                    <a:pt x="690944" y="323088"/>
                    <a:pt x="698278" y="304895"/>
                    <a:pt x="698849" y="278606"/>
                  </a:cubicBezTo>
                  <a:lnTo>
                    <a:pt x="698849" y="197358"/>
                  </a:lnTo>
                  <a:cubicBezTo>
                    <a:pt x="698849" y="186881"/>
                    <a:pt x="700564" y="183356"/>
                    <a:pt x="703517" y="177927"/>
                  </a:cubicBezTo>
                  <a:cubicBezTo>
                    <a:pt x="704088" y="176784"/>
                    <a:pt x="704850" y="175546"/>
                    <a:pt x="705517" y="174117"/>
                  </a:cubicBezTo>
                  <a:cubicBezTo>
                    <a:pt x="714661" y="155639"/>
                    <a:pt x="726281" y="145352"/>
                    <a:pt x="744379" y="139637"/>
                  </a:cubicBezTo>
                  <a:cubicBezTo>
                    <a:pt x="746189" y="139065"/>
                    <a:pt x="748189" y="138398"/>
                    <a:pt x="750284" y="137636"/>
                  </a:cubicBezTo>
                  <a:cubicBezTo>
                    <a:pt x="760857" y="134017"/>
                    <a:pt x="774287" y="129540"/>
                    <a:pt x="784003" y="130397"/>
                  </a:cubicBezTo>
                  <a:lnTo>
                    <a:pt x="788670" y="130778"/>
                  </a:lnTo>
                  <a:lnTo>
                    <a:pt x="788670" y="150400"/>
                  </a:lnTo>
                  <a:lnTo>
                    <a:pt x="956501" y="138970"/>
                  </a:lnTo>
                  <a:lnTo>
                    <a:pt x="956501" y="226124"/>
                  </a:lnTo>
                  <a:lnTo>
                    <a:pt x="801624" y="198215"/>
                  </a:lnTo>
                  <a:lnTo>
                    <a:pt x="956501" y="234315"/>
                  </a:lnTo>
                  <a:lnTo>
                    <a:pt x="956501" y="325469"/>
                  </a:lnTo>
                  <a:lnTo>
                    <a:pt x="803434" y="258699"/>
                  </a:lnTo>
                  <a:lnTo>
                    <a:pt x="956501" y="334994"/>
                  </a:lnTo>
                  <a:lnTo>
                    <a:pt x="956501" y="427292"/>
                  </a:lnTo>
                  <a:lnTo>
                    <a:pt x="806863" y="325469"/>
                  </a:lnTo>
                  <a:lnTo>
                    <a:pt x="956501" y="443579"/>
                  </a:lnTo>
                  <a:lnTo>
                    <a:pt x="956501" y="578549"/>
                  </a:lnTo>
                  <a:lnTo>
                    <a:pt x="784574" y="380429"/>
                  </a:lnTo>
                  <a:lnTo>
                    <a:pt x="783908" y="381667"/>
                  </a:lnTo>
                  <a:lnTo>
                    <a:pt x="953452" y="603885"/>
                  </a:lnTo>
                  <a:lnTo>
                    <a:pt x="873157" y="651415"/>
                  </a:lnTo>
                  <a:lnTo>
                    <a:pt x="750570" y="431101"/>
                  </a:lnTo>
                  <a:lnTo>
                    <a:pt x="746665" y="434531"/>
                  </a:lnTo>
                  <a:lnTo>
                    <a:pt x="853250" y="657701"/>
                  </a:lnTo>
                  <a:lnTo>
                    <a:pt x="748379" y="639318"/>
                  </a:lnTo>
                  <a:lnTo>
                    <a:pt x="700945" y="453962"/>
                  </a:lnTo>
                  <a:lnTo>
                    <a:pt x="695516" y="455676"/>
                  </a:lnTo>
                  <a:lnTo>
                    <a:pt x="733425" y="620459"/>
                  </a:lnTo>
                  <a:lnTo>
                    <a:pt x="640652" y="544259"/>
                  </a:lnTo>
                  <a:lnTo>
                    <a:pt x="631317" y="459486"/>
                  </a:lnTo>
                  <a:lnTo>
                    <a:pt x="628841" y="459486"/>
                  </a:lnTo>
                  <a:lnTo>
                    <a:pt x="617792" y="540163"/>
                  </a:lnTo>
                  <a:lnTo>
                    <a:pt x="750094" y="658368"/>
                  </a:lnTo>
                  <a:lnTo>
                    <a:pt x="725424" y="667131"/>
                  </a:lnTo>
                  <a:lnTo>
                    <a:pt x="777431" y="696278"/>
                  </a:lnTo>
                  <a:lnTo>
                    <a:pt x="870109" y="672656"/>
                  </a:lnTo>
                  <a:lnTo>
                    <a:pt x="886873" y="739426"/>
                  </a:lnTo>
                  <a:lnTo>
                    <a:pt x="857441" y="714661"/>
                  </a:lnTo>
                  <a:lnTo>
                    <a:pt x="821912" y="724376"/>
                  </a:lnTo>
                  <a:lnTo>
                    <a:pt x="877157" y="758381"/>
                  </a:lnTo>
                  <a:lnTo>
                    <a:pt x="838676" y="820388"/>
                  </a:lnTo>
                  <a:lnTo>
                    <a:pt x="839629" y="777621"/>
                  </a:lnTo>
                  <a:lnTo>
                    <a:pt x="805244" y="758190"/>
                  </a:lnTo>
                  <a:lnTo>
                    <a:pt x="800862" y="840010"/>
                  </a:lnTo>
                  <a:lnTo>
                    <a:pt x="732282" y="826961"/>
                  </a:lnTo>
                  <a:lnTo>
                    <a:pt x="764096" y="810197"/>
                  </a:lnTo>
                  <a:lnTo>
                    <a:pt x="765810" y="742474"/>
                  </a:lnTo>
                  <a:lnTo>
                    <a:pt x="722281" y="765905"/>
                  </a:lnTo>
                  <a:lnTo>
                    <a:pt x="719328" y="803720"/>
                  </a:lnTo>
                  <a:lnTo>
                    <a:pt x="680371" y="744474"/>
                  </a:lnTo>
                  <a:lnTo>
                    <a:pt x="729806" y="718947"/>
                  </a:lnTo>
                  <a:lnTo>
                    <a:pt x="659130" y="677799"/>
                  </a:lnTo>
                  <a:lnTo>
                    <a:pt x="652177" y="692468"/>
                  </a:lnTo>
                  <a:lnTo>
                    <a:pt x="620649" y="667036"/>
                  </a:lnTo>
                  <a:cubicBezTo>
                    <a:pt x="614077" y="680847"/>
                    <a:pt x="613505" y="693039"/>
                    <a:pt x="618458" y="708851"/>
                  </a:cubicBezTo>
                  <a:cubicBezTo>
                    <a:pt x="623602" y="725329"/>
                    <a:pt x="637127" y="733997"/>
                    <a:pt x="650177" y="742379"/>
                  </a:cubicBezTo>
                  <a:cubicBezTo>
                    <a:pt x="653701" y="744665"/>
                    <a:pt x="657130" y="746855"/>
                    <a:pt x="660368" y="749141"/>
                  </a:cubicBezTo>
                  <a:lnTo>
                    <a:pt x="664369" y="751999"/>
                  </a:lnTo>
                  <a:lnTo>
                    <a:pt x="645890" y="779907"/>
                  </a:lnTo>
                  <a:cubicBezTo>
                    <a:pt x="652558" y="785717"/>
                    <a:pt x="664464" y="791813"/>
                    <a:pt x="676180" y="797528"/>
                  </a:cubicBezTo>
                  <a:cubicBezTo>
                    <a:pt x="693325" y="805910"/>
                    <a:pt x="707517" y="811340"/>
                    <a:pt x="712851" y="811149"/>
                  </a:cubicBezTo>
                  <a:lnTo>
                    <a:pt x="715423" y="811149"/>
                  </a:lnTo>
                  <a:cubicBezTo>
                    <a:pt x="715423" y="811149"/>
                    <a:pt x="761810" y="869156"/>
                    <a:pt x="761810" y="869156"/>
                  </a:cubicBezTo>
                  <a:lnTo>
                    <a:pt x="679323" y="935736"/>
                  </a:lnTo>
                  <a:lnTo>
                    <a:pt x="681133" y="892683"/>
                  </a:lnTo>
                  <a:cubicBezTo>
                    <a:pt x="665893" y="888397"/>
                    <a:pt x="647224" y="874967"/>
                    <a:pt x="629031" y="855155"/>
                  </a:cubicBezTo>
                  <a:cubicBezTo>
                    <a:pt x="618077" y="843153"/>
                    <a:pt x="610648" y="829913"/>
                    <a:pt x="605219" y="819722"/>
                  </a:cubicBezTo>
                  <a:lnTo>
                    <a:pt x="593884" y="825532"/>
                  </a:lnTo>
                  <a:cubicBezTo>
                    <a:pt x="599789" y="836486"/>
                    <a:pt x="613410" y="861251"/>
                    <a:pt x="622268" y="868109"/>
                  </a:cubicBezTo>
                  <a:cubicBezTo>
                    <a:pt x="632841" y="876490"/>
                    <a:pt x="659987" y="904208"/>
                    <a:pt x="661130" y="905351"/>
                  </a:cubicBezTo>
                  <a:lnTo>
                    <a:pt x="669703" y="914114"/>
                  </a:lnTo>
                  <a:lnTo>
                    <a:pt x="650367" y="914114"/>
                  </a:lnTo>
                  <a:cubicBezTo>
                    <a:pt x="633032" y="913924"/>
                    <a:pt x="616649" y="913829"/>
                    <a:pt x="597789" y="921449"/>
                  </a:cubicBezTo>
                  <a:cubicBezTo>
                    <a:pt x="584645" y="926783"/>
                    <a:pt x="577406" y="929735"/>
                    <a:pt x="568071" y="939165"/>
                  </a:cubicBezTo>
                  <a:cubicBezTo>
                    <a:pt x="556641" y="950595"/>
                    <a:pt x="551783" y="964883"/>
                    <a:pt x="548735" y="976027"/>
                  </a:cubicBezTo>
                  <a:lnTo>
                    <a:pt x="543782" y="994505"/>
                  </a:lnTo>
                  <a:close/>
                  <a:moveTo>
                    <a:pt x="452247" y="903161"/>
                  </a:moveTo>
                  <a:cubicBezTo>
                    <a:pt x="465773" y="903161"/>
                    <a:pt x="478631" y="904208"/>
                    <a:pt x="494252" y="910685"/>
                  </a:cubicBezTo>
                  <a:cubicBezTo>
                    <a:pt x="497205" y="911924"/>
                    <a:pt x="499967" y="912876"/>
                    <a:pt x="502634" y="913638"/>
                  </a:cubicBezTo>
                  <a:cubicBezTo>
                    <a:pt x="511874" y="916686"/>
                    <a:pt x="519875" y="919353"/>
                    <a:pt x="528161" y="932307"/>
                  </a:cubicBezTo>
                  <a:cubicBezTo>
                    <a:pt x="528257" y="932498"/>
                    <a:pt x="537401" y="947357"/>
                    <a:pt x="543687" y="959739"/>
                  </a:cubicBezTo>
                  <a:cubicBezTo>
                    <a:pt x="547307" y="950309"/>
                    <a:pt x="552641" y="940308"/>
                    <a:pt x="561499" y="931450"/>
                  </a:cubicBezTo>
                  <a:cubicBezTo>
                    <a:pt x="572357" y="920591"/>
                    <a:pt x="581216" y="916972"/>
                    <a:pt x="594646" y="911543"/>
                  </a:cubicBezTo>
                  <a:cubicBezTo>
                    <a:pt x="613315" y="904018"/>
                    <a:pt x="629793" y="903351"/>
                    <a:pt x="645795" y="903351"/>
                  </a:cubicBezTo>
                  <a:cubicBezTo>
                    <a:pt x="636746" y="894302"/>
                    <a:pt x="623126" y="880967"/>
                    <a:pt x="616649" y="875824"/>
                  </a:cubicBezTo>
                  <a:cubicBezTo>
                    <a:pt x="606838" y="868109"/>
                    <a:pt x="594265" y="846106"/>
                    <a:pt x="584454" y="827818"/>
                  </a:cubicBezTo>
                  <a:lnTo>
                    <a:pt x="580644" y="820865"/>
                  </a:lnTo>
                  <a:lnTo>
                    <a:pt x="610362" y="805625"/>
                  </a:lnTo>
                  <a:lnTo>
                    <a:pt x="614077" y="812483"/>
                  </a:lnTo>
                  <a:cubicBezTo>
                    <a:pt x="619411" y="822388"/>
                    <a:pt x="626650" y="836009"/>
                    <a:pt x="637508" y="847820"/>
                  </a:cubicBezTo>
                  <a:cubicBezTo>
                    <a:pt x="655701" y="867632"/>
                    <a:pt x="674656" y="880872"/>
                    <a:pt x="688181" y="883158"/>
                  </a:cubicBezTo>
                  <a:lnTo>
                    <a:pt x="692658" y="883920"/>
                  </a:lnTo>
                  <a:lnTo>
                    <a:pt x="691420" y="913067"/>
                  </a:lnTo>
                  <a:lnTo>
                    <a:pt x="748189" y="867251"/>
                  </a:lnTo>
                  <a:lnTo>
                    <a:pt x="711137" y="820960"/>
                  </a:lnTo>
                  <a:cubicBezTo>
                    <a:pt x="700850" y="819722"/>
                    <a:pt x="682847" y="811530"/>
                    <a:pt x="672465" y="806482"/>
                  </a:cubicBezTo>
                  <a:cubicBezTo>
                    <a:pt x="657320" y="799052"/>
                    <a:pt x="643128" y="791813"/>
                    <a:pt x="636175" y="783622"/>
                  </a:cubicBezTo>
                  <a:lnTo>
                    <a:pt x="633698" y="780669"/>
                  </a:lnTo>
                  <a:lnTo>
                    <a:pt x="651034" y="754475"/>
                  </a:lnTo>
                  <a:cubicBezTo>
                    <a:pt x="649129" y="753237"/>
                    <a:pt x="647224" y="751999"/>
                    <a:pt x="645319" y="750761"/>
                  </a:cubicBezTo>
                  <a:cubicBezTo>
                    <a:pt x="631412" y="741807"/>
                    <a:pt x="615601" y="731711"/>
                    <a:pt x="609410" y="711613"/>
                  </a:cubicBezTo>
                  <a:cubicBezTo>
                    <a:pt x="603028" y="691039"/>
                    <a:pt x="604742" y="675037"/>
                    <a:pt x="615315" y="656273"/>
                  </a:cubicBezTo>
                  <a:lnTo>
                    <a:pt x="618268" y="651034"/>
                  </a:lnTo>
                  <a:lnTo>
                    <a:pt x="649224" y="675989"/>
                  </a:lnTo>
                  <a:lnTo>
                    <a:pt x="655320" y="662940"/>
                  </a:lnTo>
                  <a:lnTo>
                    <a:pt x="751904" y="719138"/>
                  </a:lnTo>
                  <a:lnTo>
                    <a:pt x="695992" y="747998"/>
                  </a:lnTo>
                  <a:lnTo>
                    <a:pt x="712184" y="772668"/>
                  </a:lnTo>
                  <a:lnTo>
                    <a:pt x="713232" y="759143"/>
                  </a:lnTo>
                  <a:lnTo>
                    <a:pt x="777240" y="724662"/>
                  </a:lnTo>
                  <a:lnTo>
                    <a:pt x="774859" y="816102"/>
                  </a:lnTo>
                  <a:lnTo>
                    <a:pt x="763715" y="821912"/>
                  </a:lnTo>
                  <a:lnTo>
                    <a:pt x="791813" y="827246"/>
                  </a:lnTo>
                  <a:lnTo>
                    <a:pt x="796481" y="740664"/>
                  </a:lnTo>
                  <a:lnTo>
                    <a:pt x="850678" y="771239"/>
                  </a:lnTo>
                  <a:lnTo>
                    <a:pt x="850392" y="782479"/>
                  </a:lnTo>
                  <a:lnTo>
                    <a:pt x="863537" y="761238"/>
                  </a:lnTo>
                  <a:lnTo>
                    <a:pt x="796862" y="720281"/>
                  </a:lnTo>
                  <a:lnTo>
                    <a:pt x="860489" y="702850"/>
                  </a:lnTo>
                  <a:lnTo>
                    <a:pt x="869728" y="710660"/>
                  </a:lnTo>
                  <a:lnTo>
                    <a:pt x="863251" y="684752"/>
                  </a:lnTo>
                  <a:lnTo>
                    <a:pt x="776573" y="706850"/>
                  </a:lnTo>
                  <a:lnTo>
                    <a:pt x="701135" y="664655"/>
                  </a:lnTo>
                  <a:lnTo>
                    <a:pt x="730853" y="654177"/>
                  </a:lnTo>
                  <a:lnTo>
                    <a:pt x="607409" y="543878"/>
                  </a:lnTo>
                  <a:lnTo>
                    <a:pt x="620459" y="448913"/>
                  </a:lnTo>
                  <a:lnTo>
                    <a:pt x="641128" y="448913"/>
                  </a:lnTo>
                  <a:lnTo>
                    <a:pt x="651034" y="538734"/>
                  </a:lnTo>
                  <a:lnTo>
                    <a:pt x="717233" y="593122"/>
                  </a:lnTo>
                  <a:lnTo>
                    <a:pt x="683990" y="448532"/>
                  </a:lnTo>
                  <a:lnTo>
                    <a:pt x="708851" y="440817"/>
                  </a:lnTo>
                  <a:lnTo>
                    <a:pt x="757333" y="630174"/>
                  </a:lnTo>
                  <a:lnTo>
                    <a:pt x="836009" y="643985"/>
                  </a:lnTo>
                  <a:lnTo>
                    <a:pt x="734663" y="431768"/>
                  </a:lnTo>
                  <a:lnTo>
                    <a:pt x="753999" y="414814"/>
                  </a:lnTo>
                  <a:lnTo>
                    <a:pt x="877634" y="637032"/>
                  </a:lnTo>
                  <a:lnTo>
                    <a:pt x="938879" y="600837"/>
                  </a:lnTo>
                  <a:lnTo>
                    <a:pt x="772382" y="382715"/>
                  </a:lnTo>
                  <a:lnTo>
                    <a:pt x="782955" y="362236"/>
                  </a:lnTo>
                  <a:lnTo>
                    <a:pt x="946785" y="551021"/>
                  </a:lnTo>
                  <a:lnTo>
                    <a:pt x="946785" y="448532"/>
                  </a:lnTo>
                  <a:lnTo>
                    <a:pt x="791051" y="325565"/>
                  </a:lnTo>
                  <a:lnTo>
                    <a:pt x="791051" y="301752"/>
                  </a:lnTo>
                  <a:lnTo>
                    <a:pt x="946785" y="407765"/>
                  </a:lnTo>
                  <a:lnTo>
                    <a:pt x="946785" y="341281"/>
                  </a:lnTo>
                  <a:lnTo>
                    <a:pt x="791051" y="263747"/>
                  </a:lnTo>
                  <a:lnTo>
                    <a:pt x="791051" y="241840"/>
                  </a:lnTo>
                  <a:lnTo>
                    <a:pt x="946785" y="309753"/>
                  </a:lnTo>
                  <a:lnTo>
                    <a:pt x="946785" y="242411"/>
                  </a:lnTo>
                  <a:lnTo>
                    <a:pt x="791051" y="206121"/>
                  </a:lnTo>
                  <a:lnTo>
                    <a:pt x="791051" y="185738"/>
                  </a:lnTo>
                  <a:lnTo>
                    <a:pt x="946785" y="213836"/>
                  </a:lnTo>
                  <a:lnTo>
                    <a:pt x="946785" y="149924"/>
                  </a:lnTo>
                  <a:lnTo>
                    <a:pt x="778955" y="161354"/>
                  </a:lnTo>
                  <a:lnTo>
                    <a:pt x="778955" y="140684"/>
                  </a:lnTo>
                  <a:cubicBezTo>
                    <a:pt x="771335" y="141446"/>
                    <a:pt x="761619" y="144780"/>
                    <a:pt x="754094" y="147352"/>
                  </a:cubicBezTo>
                  <a:cubicBezTo>
                    <a:pt x="751904" y="148114"/>
                    <a:pt x="749903" y="148781"/>
                    <a:pt x="747998" y="149352"/>
                  </a:cubicBezTo>
                  <a:cubicBezTo>
                    <a:pt x="732568" y="154210"/>
                    <a:pt x="723138" y="162687"/>
                    <a:pt x="715328" y="178594"/>
                  </a:cubicBezTo>
                  <a:cubicBezTo>
                    <a:pt x="714566" y="180213"/>
                    <a:pt x="713804" y="181642"/>
                    <a:pt x="713042" y="182880"/>
                  </a:cubicBezTo>
                  <a:cubicBezTo>
                    <a:pt x="710660" y="187071"/>
                    <a:pt x="709613" y="189071"/>
                    <a:pt x="709613" y="197358"/>
                  </a:cubicBezTo>
                  <a:lnTo>
                    <a:pt x="709613" y="278797"/>
                  </a:lnTo>
                  <a:cubicBezTo>
                    <a:pt x="708946" y="308515"/>
                    <a:pt x="700373" y="329184"/>
                    <a:pt x="683324" y="342233"/>
                  </a:cubicBezTo>
                  <a:cubicBezTo>
                    <a:pt x="673799" y="349472"/>
                    <a:pt x="658749" y="354140"/>
                    <a:pt x="638461" y="355949"/>
                  </a:cubicBezTo>
                  <a:lnTo>
                    <a:pt x="634460" y="356330"/>
                  </a:lnTo>
                  <a:lnTo>
                    <a:pt x="617982" y="333185"/>
                  </a:lnTo>
                  <a:lnTo>
                    <a:pt x="599980" y="332899"/>
                  </a:lnTo>
                  <a:lnTo>
                    <a:pt x="594551" y="273653"/>
                  </a:lnTo>
                  <a:lnTo>
                    <a:pt x="614839" y="272510"/>
                  </a:lnTo>
                  <a:lnTo>
                    <a:pt x="594551" y="243269"/>
                  </a:lnTo>
                  <a:lnTo>
                    <a:pt x="619982" y="224695"/>
                  </a:lnTo>
                  <a:lnTo>
                    <a:pt x="582835" y="171545"/>
                  </a:lnTo>
                  <a:lnTo>
                    <a:pt x="595122" y="157829"/>
                  </a:lnTo>
                  <a:lnTo>
                    <a:pt x="536448" y="191834"/>
                  </a:lnTo>
                  <a:cubicBezTo>
                    <a:pt x="540258" y="200311"/>
                    <a:pt x="542354" y="207645"/>
                    <a:pt x="543878" y="218123"/>
                  </a:cubicBezTo>
                  <a:cubicBezTo>
                    <a:pt x="546068" y="232124"/>
                    <a:pt x="545306" y="243554"/>
                    <a:pt x="534829" y="254032"/>
                  </a:cubicBezTo>
                  <a:cubicBezTo>
                    <a:pt x="529019" y="259842"/>
                    <a:pt x="523875" y="262604"/>
                    <a:pt x="515874" y="264033"/>
                  </a:cubicBezTo>
                  <a:cubicBezTo>
                    <a:pt x="508445" y="265367"/>
                    <a:pt x="497967" y="265462"/>
                    <a:pt x="493014" y="265557"/>
                  </a:cubicBezTo>
                  <a:cubicBezTo>
                    <a:pt x="489204" y="271177"/>
                    <a:pt x="484251" y="279178"/>
                    <a:pt x="481203" y="284702"/>
                  </a:cubicBezTo>
                  <a:lnTo>
                    <a:pt x="478536" y="289465"/>
                  </a:lnTo>
                  <a:cubicBezTo>
                    <a:pt x="474250" y="297180"/>
                    <a:pt x="470154" y="304514"/>
                    <a:pt x="467678" y="312896"/>
                  </a:cubicBezTo>
                  <a:cubicBezTo>
                    <a:pt x="465773" y="319088"/>
                    <a:pt x="464725" y="323660"/>
                    <a:pt x="463963" y="328708"/>
                  </a:cubicBezTo>
                  <a:lnTo>
                    <a:pt x="463296" y="333185"/>
                  </a:lnTo>
                  <a:lnTo>
                    <a:pt x="445294" y="333185"/>
                  </a:lnTo>
                  <a:cubicBezTo>
                    <a:pt x="445294" y="333185"/>
                    <a:pt x="445294" y="357092"/>
                    <a:pt x="445294" y="357092"/>
                  </a:cubicBezTo>
                  <a:lnTo>
                    <a:pt x="439388" y="356140"/>
                  </a:lnTo>
                  <a:cubicBezTo>
                    <a:pt x="431292" y="354806"/>
                    <a:pt x="415481" y="346710"/>
                    <a:pt x="404813" y="336614"/>
                  </a:cubicBezTo>
                  <a:cubicBezTo>
                    <a:pt x="387191" y="319945"/>
                    <a:pt x="379571" y="292608"/>
                    <a:pt x="378905" y="279178"/>
                  </a:cubicBezTo>
                  <a:lnTo>
                    <a:pt x="378905" y="197549"/>
                  </a:lnTo>
                  <a:cubicBezTo>
                    <a:pt x="378905" y="191262"/>
                    <a:pt x="377000" y="186309"/>
                    <a:pt x="373285" y="178784"/>
                  </a:cubicBezTo>
                  <a:cubicBezTo>
                    <a:pt x="365950" y="163925"/>
                    <a:pt x="356997" y="157639"/>
                    <a:pt x="339852" y="149352"/>
                  </a:cubicBezTo>
                  <a:cubicBezTo>
                    <a:pt x="330041" y="144590"/>
                    <a:pt x="317754" y="142113"/>
                    <a:pt x="309563" y="141256"/>
                  </a:cubicBezTo>
                  <a:lnTo>
                    <a:pt x="309563" y="161639"/>
                  </a:lnTo>
                  <a:lnTo>
                    <a:pt x="141732" y="150209"/>
                  </a:lnTo>
                  <a:lnTo>
                    <a:pt x="141732" y="213455"/>
                  </a:lnTo>
                  <a:lnTo>
                    <a:pt x="297466" y="186023"/>
                  </a:lnTo>
                  <a:lnTo>
                    <a:pt x="297466" y="206407"/>
                  </a:lnTo>
                  <a:lnTo>
                    <a:pt x="141732" y="242697"/>
                  </a:lnTo>
                  <a:lnTo>
                    <a:pt x="141732" y="310039"/>
                  </a:lnTo>
                  <a:lnTo>
                    <a:pt x="297466" y="242126"/>
                  </a:lnTo>
                  <a:lnTo>
                    <a:pt x="297466" y="264033"/>
                  </a:lnTo>
                  <a:lnTo>
                    <a:pt x="141732" y="341567"/>
                  </a:lnTo>
                  <a:lnTo>
                    <a:pt x="141732" y="408051"/>
                  </a:lnTo>
                  <a:lnTo>
                    <a:pt x="297466" y="302038"/>
                  </a:lnTo>
                  <a:lnTo>
                    <a:pt x="297466" y="325850"/>
                  </a:lnTo>
                  <a:lnTo>
                    <a:pt x="141732" y="448818"/>
                  </a:lnTo>
                  <a:lnTo>
                    <a:pt x="141732" y="551307"/>
                  </a:lnTo>
                  <a:lnTo>
                    <a:pt x="305372" y="362807"/>
                  </a:lnTo>
                  <a:lnTo>
                    <a:pt x="316802" y="383000"/>
                  </a:lnTo>
                  <a:lnTo>
                    <a:pt x="149733" y="601218"/>
                  </a:lnTo>
                  <a:lnTo>
                    <a:pt x="210979" y="637413"/>
                  </a:lnTo>
                  <a:lnTo>
                    <a:pt x="334613" y="415195"/>
                  </a:lnTo>
                  <a:lnTo>
                    <a:pt x="353949" y="432149"/>
                  </a:lnTo>
                  <a:lnTo>
                    <a:pt x="249746" y="644462"/>
                  </a:lnTo>
                  <a:lnTo>
                    <a:pt x="327279" y="632174"/>
                  </a:lnTo>
                  <a:lnTo>
                    <a:pt x="379762" y="441484"/>
                  </a:lnTo>
                  <a:lnTo>
                    <a:pt x="405003" y="447961"/>
                  </a:lnTo>
                  <a:lnTo>
                    <a:pt x="371380" y="593122"/>
                  </a:lnTo>
                  <a:lnTo>
                    <a:pt x="435483" y="539020"/>
                  </a:lnTo>
                  <a:lnTo>
                    <a:pt x="445675" y="449390"/>
                  </a:lnTo>
                  <a:lnTo>
                    <a:pt x="466344" y="449390"/>
                  </a:lnTo>
                  <a:lnTo>
                    <a:pt x="479012" y="544925"/>
                  </a:lnTo>
                  <a:lnTo>
                    <a:pt x="357569" y="654558"/>
                  </a:lnTo>
                  <a:lnTo>
                    <a:pt x="387477" y="665131"/>
                  </a:lnTo>
                  <a:lnTo>
                    <a:pt x="312039" y="707327"/>
                  </a:lnTo>
                  <a:lnTo>
                    <a:pt x="225362" y="685229"/>
                  </a:lnTo>
                  <a:lnTo>
                    <a:pt x="218885" y="711137"/>
                  </a:lnTo>
                  <a:lnTo>
                    <a:pt x="228124" y="703326"/>
                  </a:lnTo>
                  <a:lnTo>
                    <a:pt x="291751" y="720757"/>
                  </a:lnTo>
                  <a:lnTo>
                    <a:pt x="225076" y="761714"/>
                  </a:lnTo>
                  <a:lnTo>
                    <a:pt x="238220" y="782955"/>
                  </a:lnTo>
                  <a:lnTo>
                    <a:pt x="237935" y="771715"/>
                  </a:lnTo>
                  <a:lnTo>
                    <a:pt x="292132" y="741140"/>
                  </a:lnTo>
                  <a:lnTo>
                    <a:pt x="296799" y="827723"/>
                  </a:lnTo>
                  <a:lnTo>
                    <a:pt x="324898" y="822388"/>
                  </a:lnTo>
                  <a:lnTo>
                    <a:pt x="313754" y="816578"/>
                  </a:lnTo>
                  <a:lnTo>
                    <a:pt x="311372" y="725138"/>
                  </a:lnTo>
                  <a:lnTo>
                    <a:pt x="375380" y="759619"/>
                  </a:lnTo>
                  <a:lnTo>
                    <a:pt x="376428" y="773144"/>
                  </a:lnTo>
                  <a:lnTo>
                    <a:pt x="392621" y="748475"/>
                  </a:lnTo>
                  <a:lnTo>
                    <a:pt x="336709" y="719614"/>
                  </a:lnTo>
                  <a:lnTo>
                    <a:pt x="433388" y="663321"/>
                  </a:lnTo>
                  <a:lnTo>
                    <a:pt x="439388" y="676370"/>
                  </a:lnTo>
                  <a:lnTo>
                    <a:pt x="471392" y="650653"/>
                  </a:lnTo>
                  <a:lnTo>
                    <a:pt x="473774" y="657511"/>
                  </a:lnTo>
                  <a:cubicBezTo>
                    <a:pt x="479870" y="674942"/>
                    <a:pt x="485680" y="691229"/>
                    <a:pt x="479108" y="711994"/>
                  </a:cubicBezTo>
                  <a:cubicBezTo>
                    <a:pt x="473107" y="731044"/>
                    <a:pt x="454819" y="743045"/>
                    <a:pt x="442627" y="751046"/>
                  </a:cubicBezTo>
                  <a:cubicBezTo>
                    <a:pt x="440722" y="752285"/>
                    <a:pt x="438912" y="753523"/>
                    <a:pt x="437388" y="754571"/>
                  </a:cubicBezTo>
                  <a:lnTo>
                    <a:pt x="454724" y="780860"/>
                  </a:lnTo>
                  <a:lnTo>
                    <a:pt x="452438" y="783812"/>
                  </a:lnTo>
                  <a:cubicBezTo>
                    <a:pt x="445389" y="792766"/>
                    <a:pt x="433102" y="798671"/>
                    <a:pt x="420148" y="804958"/>
                  </a:cubicBezTo>
                  <a:lnTo>
                    <a:pt x="413575" y="808101"/>
                  </a:lnTo>
                  <a:cubicBezTo>
                    <a:pt x="400336" y="814578"/>
                    <a:pt x="388811" y="820293"/>
                    <a:pt x="377381" y="821341"/>
                  </a:cubicBezTo>
                  <a:lnTo>
                    <a:pt x="340328" y="867632"/>
                  </a:lnTo>
                  <a:lnTo>
                    <a:pt x="397193" y="913448"/>
                  </a:lnTo>
                  <a:lnTo>
                    <a:pt x="395954" y="884111"/>
                  </a:lnTo>
                  <a:lnTo>
                    <a:pt x="400622" y="883539"/>
                  </a:lnTo>
                  <a:cubicBezTo>
                    <a:pt x="406622" y="882777"/>
                    <a:pt x="434150" y="866775"/>
                    <a:pt x="451104" y="848201"/>
                  </a:cubicBezTo>
                  <a:cubicBezTo>
                    <a:pt x="459772" y="838772"/>
                    <a:pt x="465106" y="829247"/>
                    <a:pt x="470249" y="820103"/>
                  </a:cubicBezTo>
                  <a:cubicBezTo>
                    <a:pt x="472154" y="816769"/>
                    <a:pt x="473964" y="813435"/>
                    <a:pt x="475964" y="810197"/>
                  </a:cubicBezTo>
                  <a:lnTo>
                    <a:pt x="478441" y="806101"/>
                  </a:lnTo>
                  <a:lnTo>
                    <a:pt x="507492" y="820960"/>
                  </a:lnTo>
                  <a:lnTo>
                    <a:pt x="505587" y="825341"/>
                  </a:lnTo>
                  <a:cubicBezTo>
                    <a:pt x="499396" y="839915"/>
                    <a:pt x="488347" y="856774"/>
                    <a:pt x="472631" y="875443"/>
                  </a:cubicBezTo>
                  <a:cubicBezTo>
                    <a:pt x="464630" y="884873"/>
                    <a:pt x="452914" y="895922"/>
                    <a:pt x="444341" y="903542"/>
                  </a:cubicBezTo>
                  <a:cubicBezTo>
                    <a:pt x="446913" y="903542"/>
                    <a:pt x="449485" y="903542"/>
                    <a:pt x="451961" y="903542"/>
                  </a:cubicBezTo>
                  <a:close/>
                  <a:moveTo>
                    <a:pt x="492728" y="254889"/>
                  </a:moveTo>
                  <a:cubicBezTo>
                    <a:pt x="497205" y="254889"/>
                    <a:pt x="507397" y="254794"/>
                    <a:pt x="514255" y="253556"/>
                  </a:cubicBezTo>
                  <a:cubicBezTo>
                    <a:pt x="520160" y="252508"/>
                    <a:pt x="523304" y="250793"/>
                    <a:pt x="527685" y="246412"/>
                  </a:cubicBezTo>
                  <a:cubicBezTo>
                    <a:pt x="535115" y="238982"/>
                    <a:pt x="535591" y="230886"/>
                    <a:pt x="533781" y="219361"/>
                  </a:cubicBezTo>
                  <a:cubicBezTo>
                    <a:pt x="531876" y="206978"/>
                    <a:pt x="529495" y="199835"/>
                    <a:pt x="523589" y="188690"/>
                  </a:cubicBezTo>
                  <a:cubicBezTo>
                    <a:pt x="519208" y="180499"/>
                    <a:pt x="516065" y="176213"/>
                    <a:pt x="509969" y="169259"/>
                  </a:cubicBezTo>
                  <a:cubicBezTo>
                    <a:pt x="501301" y="159163"/>
                    <a:pt x="495872" y="155353"/>
                    <a:pt x="483965" y="146876"/>
                  </a:cubicBezTo>
                  <a:lnTo>
                    <a:pt x="483203" y="146304"/>
                  </a:lnTo>
                  <a:cubicBezTo>
                    <a:pt x="479108" y="144494"/>
                    <a:pt x="475488" y="143351"/>
                    <a:pt x="470440" y="142113"/>
                  </a:cubicBezTo>
                  <a:lnTo>
                    <a:pt x="466439" y="141161"/>
                  </a:lnTo>
                  <a:cubicBezTo>
                    <a:pt x="461200" y="139827"/>
                    <a:pt x="457772" y="138970"/>
                    <a:pt x="452533" y="140018"/>
                  </a:cubicBezTo>
                  <a:cubicBezTo>
                    <a:pt x="445961" y="141446"/>
                    <a:pt x="437674" y="144494"/>
                    <a:pt x="435388" y="151352"/>
                  </a:cubicBezTo>
                  <a:cubicBezTo>
                    <a:pt x="432245" y="160592"/>
                    <a:pt x="434150" y="166973"/>
                    <a:pt x="436817" y="175831"/>
                  </a:cubicBezTo>
                  <a:cubicBezTo>
                    <a:pt x="437483" y="178022"/>
                    <a:pt x="438150" y="180213"/>
                    <a:pt x="438817" y="182594"/>
                  </a:cubicBezTo>
                  <a:cubicBezTo>
                    <a:pt x="439674" y="185928"/>
                    <a:pt x="442150" y="190691"/>
                    <a:pt x="444627" y="195263"/>
                  </a:cubicBezTo>
                  <a:cubicBezTo>
                    <a:pt x="445294" y="196406"/>
                    <a:pt x="445865" y="197644"/>
                    <a:pt x="446437" y="198787"/>
                  </a:cubicBezTo>
                  <a:cubicBezTo>
                    <a:pt x="449771" y="194119"/>
                    <a:pt x="452247" y="191167"/>
                    <a:pt x="459296" y="183928"/>
                  </a:cubicBezTo>
                  <a:cubicBezTo>
                    <a:pt x="461296" y="181832"/>
                    <a:pt x="463772" y="179832"/>
                    <a:pt x="468059" y="179451"/>
                  </a:cubicBezTo>
                  <a:cubicBezTo>
                    <a:pt x="475583" y="178689"/>
                    <a:pt x="480632" y="186404"/>
                    <a:pt x="481203" y="187262"/>
                  </a:cubicBezTo>
                  <a:cubicBezTo>
                    <a:pt x="483584" y="190976"/>
                    <a:pt x="484537" y="193167"/>
                    <a:pt x="485775" y="195739"/>
                  </a:cubicBezTo>
                  <a:cubicBezTo>
                    <a:pt x="486442" y="197168"/>
                    <a:pt x="487109" y="198596"/>
                    <a:pt x="488156" y="200597"/>
                  </a:cubicBezTo>
                  <a:cubicBezTo>
                    <a:pt x="489871" y="203740"/>
                    <a:pt x="491204" y="206216"/>
                    <a:pt x="492443" y="208502"/>
                  </a:cubicBezTo>
                  <a:cubicBezTo>
                    <a:pt x="494443" y="212122"/>
                    <a:pt x="496157" y="215265"/>
                    <a:pt x="498443" y="219932"/>
                  </a:cubicBezTo>
                  <a:cubicBezTo>
                    <a:pt x="498920" y="220885"/>
                    <a:pt x="499396" y="221647"/>
                    <a:pt x="499872" y="222409"/>
                  </a:cubicBezTo>
                  <a:cubicBezTo>
                    <a:pt x="501110" y="224314"/>
                    <a:pt x="502730" y="226790"/>
                    <a:pt x="503015" y="230505"/>
                  </a:cubicBezTo>
                  <a:cubicBezTo>
                    <a:pt x="503396" y="234506"/>
                    <a:pt x="501968" y="238030"/>
                    <a:pt x="499110" y="240411"/>
                  </a:cubicBezTo>
                  <a:cubicBezTo>
                    <a:pt x="491014" y="246888"/>
                    <a:pt x="473297" y="242030"/>
                    <a:pt x="468059" y="240411"/>
                  </a:cubicBezTo>
                  <a:cubicBezTo>
                    <a:pt x="466725" y="239840"/>
                    <a:pt x="462439" y="238792"/>
                    <a:pt x="457867" y="237649"/>
                  </a:cubicBezTo>
                  <a:cubicBezTo>
                    <a:pt x="458057" y="240316"/>
                    <a:pt x="459105" y="242792"/>
                    <a:pt x="460915" y="245555"/>
                  </a:cubicBezTo>
                  <a:cubicBezTo>
                    <a:pt x="463010" y="248603"/>
                    <a:pt x="466535" y="251174"/>
                    <a:pt x="471773" y="253365"/>
                  </a:cubicBezTo>
                  <a:cubicBezTo>
                    <a:pt x="475202" y="254794"/>
                    <a:pt x="481775" y="254794"/>
                    <a:pt x="486442" y="254794"/>
                  </a:cubicBezTo>
                  <a:cubicBezTo>
                    <a:pt x="487966" y="254794"/>
                    <a:pt x="489395" y="254794"/>
                    <a:pt x="490728" y="254794"/>
                  </a:cubicBezTo>
                  <a:lnTo>
                    <a:pt x="492728" y="254794"/>
                  </a:lnTo>
                  <a:close/>
                  <a:moveTo>
                    <a:pt x="451485" y="209931"/>
                  </a:moveTo>
                  <a:cubicBezTo>
                    <a:pt x="457010" y="211074"/>
                    <a:pt x="461200" y="212217"/>
                    <a:pt x="467392" y="214122"/>
                  </a:cubicBezTo>
                  <a:cubicBezTo>
                    <a:pt x="473583" y="216122"/>
                    <a:pt x="477012" y="217551"/>
                    <a:pt x="482822" y="219932"/>
                  </a:cubicBezTo>
                  <a:cubicBezTo>
                    <a:pt x="484823" y="220790"/>
                    <a:pt x="486537" y="221552"/>
                    <a:pt x="488156" y="222314"/>
                  </a:cubicBezTo>
                  <a:cubicBezTo>
                    <a:pt x="486442" y="218885"/>
                    <a:pt x="485013" y="216313"/>
                    <a:pt x="483489" y="213455"/>
                  </a:cubicBezTo>
                  <a:cubicBezTo>
                    <a:pt x="482251" y="211169"/>
                    <a:pt x="480822" y="208693"/>
                    <a:pt x="479108" y="205454"/>
                  </a:cubicBezTo>
                  <a:cubicBezTo>
                    <a:pt x="477965" y="203264"/>
                    <a:pt x="477203" y="201644"/>
                    <a:pt x="476441" y="200120"/>
                  </a:cubicBezTo>
                  <a:cubicBezTo>
                    <a:pt x="475393" y="197930"/>
                    <a:pt x="474536" y="196025"/>
                    <a:pt x="472535" y="192786"/>
                  </a:cubicBezTo>
                  <a:cubicBezTo>
                    <a:pt x="471583" y="191262"/>
                    <a:pt x="469678" y="189738"/>
                    <a:pt x="469011" y="189738"/>
                  </a:cubicBezTo>
                  <a:cubicBezTo>
                    <a:pt x="468344" y="189738"/>
                    <a:pt x="468059" y="189738"/>
                    <a:pt x="466820" y="191167"/>
                  </a:cubicBezTo>
                  <a:cubicBezTo>
                    <a:pt x="458153" y="200216"/>
                    <a:pt x="457010" y="201835"/>
                    <a:pt x="451485" y="210026"/>
                  </a:cubicBezTo>
                  <a:close/>
                  <a:moveTo>
                    <a:pt x="519970" y="162878"/>
                  </a:moveTo>
                  <a:lnTo>
                    <a:pt x="533400" y="181451"/>
                  </a:lnTo>
                  <a:lnTo>
                    <a:pt x="563785" y="163830"/>
                  </a:lnTo>
                  <a:lnTo>
                    <a:pt x="519875" y="162973"/>
                  </a:lnTo>
                  <a:close/>
                  <a:moveTo>
                    <a:pt x="508159" y="152305"/>
                  </a:moveTo>
                  <a:lnTo>
                    <a:pt x="598265" y="154115"/>
                  </a:lnTo>
                  <a:lnTo>
                    <a:pt x="615506" y="134874"/>
                  </a:lnTo>
                  <a:lnTo>
                    <a:pt x="585978" y="134588"/>
                  </a:lnTo>
                  <a:lnTo>
                    <a:pt x="588264" y="130112"/>
                  </a:lnTo>
                  <a:lnTo>
                    <a:pt x="503682" y="130683"/>
                  </a:lnTo>
                  <a:lnTo>
                    <a:pt x="493776" y="140970"/>
                  </a:lnTo>
                  <a:cubicBezTo>
                    <a:pt x="499491" y="145066"/>
                    <a:pt x="503873" y="148304"/>
                    <a:pt x="508159" y="152210"/>
                  </a:cubicBezTo>
                  <a:close/>
                </a:path>
              </a:pathLst>
            </a:custGeom>
            <a:solidFill>
              <a:srgbClr val="222221"/>
            </a:solidFill>
            <a:ln w="0"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7C74AC14-AA3E-D7BC-DA05-335E89A82D24}"/>
                </a:ext>
              </a:extLst>
            </p:cNvPr>
            <p:cNvSpPr/>
            <p:nvPr/>
          </p:nvSpPr>
          <p:spPr>
            <a:xfrm>
              <a:off x="6555488" y="2495859"/>
              <a:ext cx="152400" cy="127635"/>
            </a:xfrm>
            <a:custGeom>
              <a:avLst/>
              <a:gdLst>
                <a:gd name="connsiteX0" fmla="*/ 152400 w 152400"/>
                <a:gd name="connsiteY0" fmla="*/ 0 h 127635"/>
                <a:gd name="connsiteX1" fmla="*/ 119158 w 152400"/>
                <a:gd name="connsiteY1" fmla="*/ 127635 h 127635"/>
                <a:gd name="connsiteX2" fmla="*/ 105632 w 152400"/>
                <a:gd name="connsiteY2" fmla="*/ 127635 h 127635"/>
                <a:gd name="connsiteX3" fmla="*/ 76486 w 152400"/>
                <a:gd name="connsiteY3" fmla="*/ 14192 h 127635"/>
                <a:gd name="connsiteX4" fmla="*/ 76200 w 152400"/>
                <a:gd name="connsiteY4" fmla="*/ 14192 h 127635"/>
                <a:gd name="connsiteX5" fmla="*/ 46577 w 152400"/>
                <a:gd name="connsiteY5" fmla="*/ 127635 h 127635"/>
                <a:gd name="connsiteX6" fmla="*/ 32957 w 152400"/>
                <a:gd name="connsiteY6" fmla="*/ 127635 h 127635"/>
                <a:gd name="connsiteX7" fmla="*/ 0 w 152400"/>
                <a:gd name="connsiteY7" fmla="*/ 0 h 127635"/>
                <a:gd name="connsiteX8" fmla="*/ 11716 w 152400"/>
                <a:gd name="connsiteY8" fmla="*/ 0 h 127635"/>
                <a:gd name="connsiteX9" fmla="*/ 40005 w 152400"/>
                <a:gd name="connsiteY9" fmla="*/ 113348 h 127635"/>
                <a:gd name="connsiteX10" fmla="*/ 40291 w 152400"/>
                <a:gd name="connsiteY10" fmla="*/ 113348 h 127635"/>
                <a:gd name="connsiteX11" fmla="*/ 69818 w 152400"/>
                <a:gd name="connsiteY11" fmla="*/ 0 h 127635"/>
                <a:gd name="connsiteX12" fmla="*/ 83439 w 152400"/>
                <a:gd name="connsiteY12" fmla="*/ 0 h 127635"/>
                <a:gd name="connsiteX13" fmla="*/ 112395 w 152400"/>
                <a:gd name="connsiteY13" fmla="*/ 113348 h 127635"/>
                <a:gd name="connsiteX14" fmla="*/ 112776 w 152400"/>
                <a:gd name="connsiteY14" fmla="*/ 113348 h 127635"/>
                <a:gd name="connsiteX15" fmla="*/ 141542 w 152400"/>
                <a:gd name="connsiteY15" fmla="*/ 0 h 127635"/>
                <a:gd name="connsiteX16" fmla="*/ 152400 w 152400"/>
                <a:gd name="connsiteY16" fmla="*/ 0 h 127635"/>
                <a:gd name="connsiteX17" fmla="*/ 152400 w 152400"/>
                <a:gd name="connsiteY1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27635">
                  <a:moveTo>
                    <a:pt x="152400" y="0"/>
                  </a:moveTo>
                  <a:lnTo>
                    <a:pt x="119158" y="127635"/>
                  </a:lnTo>
                  <a:lnTo>
                    <a:pt x="105632" y="127635"/>
                  </a:lnTo>
                  <a:lnTo>
                    <a:pt x="76486" y="14192"/>
                  </a:lnTo>
                  <a:lnTo>
                    <a:pt x="76200" y="14192"/>
                  </a:lnTo>
                  <a:lnTo>
                    <a:pt x="46577" y="127635"/>
                  </a:lnTo>
                  <a:lnTo>
                    <a:pt x="32957" y="127635"/>
                  </a:lnTo>
                  <a:lnTo>
                    <a:pt x="0" y="0"/>
                  </a:lnTo>
                  <a:lnTo>
                    <a:pt x="11716" y="0"/>
                  </a:lnTo>
                  <a:lnTo>
                    <a:pt x="40005" y="113348"/>
                  </a:lnTo>
                  <a:lnTo>
                    <a:pt x="40291" y="113348"/>
                  </a:lnTo>
                  <a:lnTo>
                    <a:pt x="69818" y="0"/>
                  </a:lnTo>
                  <a:lnTo>
                    <a:pt x="83439" y="0"/>
                  </a:lnTo>
                  <a:lnTo>
                    <a:pt x="112395" y="113348"/>
                  </a:lnTo>
                  <a:lnTo>
                    <a:pt x="112776" y="113348"/>
                  </a:lnTo>
                  <a:lnTo>
                    <a:pt x="141542" y="0"/>
                  </a:lnTo>
                  <a:lnTo>
                    <a:pt x="152400" y="0"/>
                  </a:lnTo>
                  <a:lnTo>
                    <a:pt x="152400" y="0"/>
                  </a:lnTo>
                  <a:close/>
                </a:path>
              </a:pathLst>
            </a:custGeom>
            <a:solidFill>
              <a:srgbClr val="22222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8EE95C9B-1579-CB81-A13A-98E94ADB386F}"/>
                </a:ext>
              </a:extLst>
            </p:cNvPr>
            <p:cNvSpPr/>
            <p:nvPr/>
          </p:nvSpPr>
          <p:spPr>
            <a:xfrm>
              <a:off x="6726080" y="2489953"/>
              <a:ext cx="10382" cy="133540"/>
            </a:xfrm>
            <a:custGeom>
              <a:avLst/>
              <a:gdLst>
                <a:gd name="connsiteX0" fmla="*/ 0 w 10382"/>
                <a:gd name="connsiteY0" fmla="*/ 133541 h 133540"/>
                <a:gd name="connsiteX1" fmla="*/ 0 w 10382"/>
                <a:gd name="connsiteY1" fmla="*/ 40291 h 133540"/>
                <a:gd name="connsiteX2" fmla="*/ 10382 w 10382"/>
                <a:gd name="connsiteY2" fmla="*/ 40291 h 133540"/>
                <a:gd name="connsiteX3" fmla="*/ 10382 w 10382"/>
                <a:gd name="connsiteY3" fmla="*/ 133541 h 133540"/>
                <a:gd name="connsiteX4" fmla="*/ 0 w 10382"/>
                <a:gd name="connsiteY4" fmla="*/ 133541 h 133540"/>
                <a:gd name="connsiteX5" fmla="*/ 10382 w 10382"/>
                <a:gd name="connsiteY5" fmla="*/ 0 h 133540"/>
                <a:gd name="connsiteX6" fmla="*/ 10382 w 10382"/>
                <a:gd name="connsiteY6" fmla="*/ 15335 h 133540"/>
                <a:gd name="connsiteX7" fmla="*/ 0 w 10382"/>
                <a:gd name="connsiteY7" fmla="*/ 15335 h 133540"/>
                <a:gd name="connsiteX8" fmla="*/ 0 w 10382"/>
                <a:gd name="connsiteY8" fmla="*/ 0 h 133540"/>
                <a:gd name="connsiteX9" fmla="*/ 10382 w 10382"/>
                <a:gd name="connsiteY9" fmla="*/ 0 h 13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2" h="133540">
                  <a:moveTo>
                    <a:pt x="0" y="133541"/>
                  </a:moveTo>
                  <a:lnTo>
                    <a:pt x="0" y="40291"/>
                  </a:lnTo>
                  <a:lnTo>
                    <a:pt x="10382" y="40291"/>
                  </a:lnTo>
                  <a:lnTo>
                    <a:pt x="10382" y="133541"/>
                  </a:lnTo>
                  <a:lnTo>
                    <a:pt x="0" y="133541"/>
                  </a:lnTo>
                  <a:close/>
                  <a:moveTo>
                    <a:pt x="10382" y="0"/>
                  </a:moveTo>
                  <a:lnTo>
                    <a:pt x="10382" y="15335"/>
                  </a:lnTo>
                  <a:lnTo>
                    <a:pt x="0" y="15335"/>
                  </a:lnTo>
                  <a:lnTo>
                    <a:pt x="0" y="0"/>
                  </a:lnTo>
                  <a:lnTo>
                    <a:pt x="10382" y="0"/>
                  </a:lnTo>
                  <a:close/>
                </a:path>
              </a:pathLst>
            </a:custGeom>
            <a:solidFill>
              <a:srgbClr val="22222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0C88E34B-B54F-4FFD-1E9C-691A30B802D5}"/>
                </a:ext>
              </a:extLst>
            </p:cNvPr>
            <p:cNvSpPr/>
            <p:nvPr/>
          </p:nvSpPr>
          <p:spPr>
            <a:xfrm>
              <a:off x="6762180" y="2527958"/>
              <a:ext cx="39433" cy="95535"/>
            </a:xfrm>
            <a:custGeom>
              <a:avLst/>
              <a:gdLst>
                <a:gd name="connsiteX0" fmla="*/ 571 w 39433"/>
                <a:gd name="connsiteY0" fmla="*/ 95536 h 95535"/>
                <a:gd name="connsiteX1" fmla="*/ 571 w 39433"/>
                <a:gd name="connsiteY1" fmla="*/ 23146 h 95535"/>
                <a:gd name="connsiteX2" fmla="*/ 571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59 w 39433"/>
                <a:gd name="connsiteY7" fmla="*/ 6191 h 95535"/>
                <a:gd name="connsiteX8" fmla="*/ 32194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4 w 39433"/>
                <a:gd name="connsiteY14" fmla="*/ 32194 h 95535"/>
                <a:gd name="connsiteX15" fmla="*/ 11049 w 39433"/>
                <a:gd name="connsiteY15" fmla="*/ 49340 h 95535"/>
                <a:gd name="connsiteX16" fmla="*/ 11049 w 39433"/>
                <a:gd name="connsiteY16" fmla="*/ 95441 h 95535"/>
                <a:gd name="connsiteX17" fmla="*/ 667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1" y="95536"/>
                  </a:moveTo>
                  <a:lnTo>
                    <a:pt x="571" y="23146"/>
                  </a:lnTo>
                  <a:cubicBezTo>
                    <a:pt x="571" y="18193"/>
                    <a:pt x="571" y="14288"/>
                    <a:pt x="571" y="11430"/>
                  </a:cubicBezTo>
                  <a:cubicBezTo>
                    <a:pt x="571" y="8572"/>
                    <a:pt x="286" y="5524"/>
                    <a:pt x="0" y="2286"/>
                  </a:cubicBezTo>
                  <a:lnTo>
                    <a:pt x="10382" y="2286"/>
                  </a:lnTo>
                  <a:lnTo>
                    <a:pt x="10382" y="20193"/>
                  </a:lnTo>
                  <a:lnTo>
                    <a:pt x="10668" y="20193"/>
                  </a:lnTo>
                  <a:cubicBezTo>
                    <a:pt x="12573" y="14764"/>
                    <a:pt x="15240" y="10096"/>
                    <a:pt x="18859" y="6191"/>
                  </a:cubicBezTo>
                  <a:cubicBezTo>
                    <a:pt x="22479" y="2286"/>
                    <a:pt x="26860" y="191"/>
                    <a:pt x="32194" y="0"/>
                  </a:cubicBezTo>
                  <a:cubicBezTo>
                    <a:pt x="33433" y="0"/>
                    <a:pt x="34766" y="95"/>
                    <a:pt x="36100" y="381"/>
                  </a:cubicBezTo>
                  <a:cubicBezTo>
                    <a:pt x="37433" y="571"/>
                    <a:pt x="38576" y="857"/>
                    <a:pt x="39433" y="1143"/>
                  </a:cubicBezTo>
                  <a:lnTo>
                    <a:pt x="39433" y="13240"/>
                  </a:lnTo>
                  <a:cubicBezTo>
                    <a:pt x="37147" y="12478"/>
                    <a:pt x="34671" y="12097"/>
                    <a:pt x="31909" y="12097"/>
                  </a:cubicBezTo>
                  <a:cubicBezTo>
                    <a:pt x="26479" y="12287"/>
                    <a:pt x="22193" y="14192"/>
                    <a:pt x="19145" y="18002"/>
                  </a:cubicBezTo>
                  <a:cubicBezTo>
                    <a:pt x="16097" y="21812"/>
                    <a:pt x="14002" y="26575"/>
                    <a:pt x="12764" y="32194"/>
                  </a:cubicBezTo>
                  <a:cubicBezTo>
                    <a:pt x="11525" y="37909"/>
                    <a:pt x="10954" y="43624"/>
                    <a:pt x="11049" y="49340"/>
                  </a:cubicBezTo>
                  <a:lnTo>
                    <a:pt x="11049" y="95441"/>
                  </a:lnTo>
                  <a:lnTo>
                    <a:pt x="667" y="95441"/>
                  </a:lnTo>
                  <a:close/>
                </a:path>
              </a:pathLst>
            </a:custGeom>
            <a:solidFill>
              <a:srgbClr val="22222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3F1E30CD-F9C4-E95A-5649-5254F0C410F8}"/>
                </a:ext>
              </a:extLst>
            </p:cNvPr>
            <p:cNvSpPr/>
            <p:nvPr/>
          </p:nvSpPr>
          <p:spPr>
            <a:xfrm>
              <a:off x="6807614" y="2503860"/>
              <a:ext cx="48291" cy="121920"/>
            </a:xfrm>
            <a:custGeom>
              <a:avLst/>
              <a:gdLst>
                <a:gd name="connsiteX0" fmla="*/ 45911 w 48291"/>
                <a:gd name="connsiteY0" fmla="*/ 26289 h 121920"/>
                <a:gd name="connsiteX1" fmla="*/ 45911 w 48291"/>
                <a:gd name="connsiteY1" fmla="*/ 36195 h 121920"/>
                <a:gd name="connsiteX2" fmla="*/ 26861 w 48291"/>
                <a:gd name="connsiteY2" fmla="*/ 36195 h 121920"/>
                <a:gd name="connsiteX3" fmla="*/ 26861 w 48291"/>
                <a:gd name="connsiteY3" fmla="*/ 96583 h 121920"/>
                <a:gd name="connsiteX4" fmla="*/ 29337 w 48291"/>
                <a:gd name="connsiteY4" fmla="*/ 107442 h 121920"/>
                <a:gd name="connsiteX5" fmla="*/ 38100 w 48291"/>
                <a:gd name="connsiteY5" fmla="*/ 112014 h 121920"/>
                <a:gd name="connsiteX6" fmla="*/ 43244 w 48291"/>
                <a:gd name="connsiteY6" fmla="*/ 111443 h 121920"/>
                <a:gd name="connsiteX7" fmla="*/ 47625 w 48291"/>
                <a:gd name="connsiteY7" fmla="*/ 109823 h 121920"/>
                <a:gd name="connsiteX8" fmla="*/ 48292 w 48291"/>
                <a:gd name="connsiteY8" fmla="*/ 119348 h 121920"/>
                <a:gd name="connsiteX9" fmla="*/ 42958 w 48291"/>
                <a:gd name="connsiteY9" fmla="*/ 121063 h 121920"/>
                <a:gd name="connsiteX10" fmla="*/ 35623 w 48291"/>
                <a:gd name="connsiteY10" fmla="*/ 121920 h 121920"/>
                <a:gd name="connsiteX11" fmla="*/ 22479 w 48291"/>
                <a:gd name="connsiteY11" fmla="*/ 117634 h 121920"/>
                <a:gd name="connsiteX12" fmla="*/ 17336 w 48291"/>
                <a:gd name="connsiteY12" fmla="*/ 106490 h 121920"/>
                <a:gd name="connsiteX13" fmla="*/ 16478 w 48291"/>
                <a:gd name="connsiteY13" fmla="*/ 90869 h 121920"/>
                <a:gd name="connsiteX14" fmla="*/ 16478 w 48291"/>
                <a:gd name="connsiteY14" fmla="*/ 36385 h 121920"/>
                <a:gd name="connsiteX15" fmla="*/ 0 w 48291"/>
                <a:gd name="connsiteY15" fmla="*/ 36385 h 121920"/>
                <a:gd name="connsiteX16" fmla="*/ 0 w 48291"/>
                <a:gd name="connsiteY16" fmla="*/ 26480 h 121920"/>
                <a:gd name="connsiteX17" fmla="*/ 16478 w 48291"/>
                <a:gd name="connsiteY17" fmla="*/ 26480 h 121920"/>
                <a:gd name="connsiteX18" fmla="*/ 16478 w 48291"/>
                <a:gd name="connsiteY18" fmla="*/ 4001 h 121920"/>
                <a:gd name="connsiteX19" fmla="*/ 26861 w 48291"/>
                <a:gd name="connsiteY19" fmla="*/ 0 h 121920"/>
                <a:gd name="connsiteX20" fmla="*/ 26861 w 48291"/>
                <a:gd name="connsiteY20" fmla="*/ 26480 h 121920"/>
                <a:gd name="connsiteX21" fmla="*/ 45911 w 48291"/>
                <a:gd name="connsiteY21" fmla="*/ 2648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291" h="121920">
                  <a:moveTo>
                    <a:pt x="45911" y="26289"/>
                  </a:moveTo>
                  <a:lnTo>
                    <a:pt x="45911" y="36195"/>
                  </a:lnTo>
                  <a:lnTo>
                    <a:pt x="26861" y="36195"/>
                  </a:lnTo>
                  <a:lnTo>
                    <a:pt x="26861" y="96583"/>
                  </a:lnTo>
                  <a:cubicBezTo>
                    <a:pt x="26861" y="100870"/>
                    <a:pt x="27623" y="104489"/>
                    <a:pt x="29337" y="107442"/>
                  </a:cubicBezTo>
                  <a:cubicBezTo>
                    <a:pt x="31052" y="110395"/>
                    <a:pt x="33909" y="111824"/>
                    <a:pt x="38100" y="112014"/>
                  </a:cubicBezTo>
                  <a:cubicBezTo>
                    <a:pt x="40005" y="112014"/>
                    <a:pt x="41720" y="111824"/>
                    <a:pt x="43244" y="111443"/>
                  </a:cubicBezTo>
                  <a:cubicBezTo>
                    <a:pt x="44768" y="111062"/>
                    <a:pt x="46196" y="110490"/>
                    <a:pt x="47625" y="109823"/>
                  </a:cubicBezTo>
                  <a:lnTo>
                    <a:pt x="48292" y="119348"/>
                  </a:lnTo>
                  <a:cubicBezTo>
                    <a:pt x="46958" y="119920"/>
                    <a:pt x="45244" y="120491"/>
                    <a:pt x="42958" y="121063"/>
                  </a:cubicBezTo>
                  <a:cubicBezTo>
                    <a:pt x="40672" y="121634"/>
                    <a:pt x="38195" y="121920"/>
                    <a:pt x="35623" y="121920"/>
                  </a:cubicBezTo>
                  <a:cubicBezTo>
                    <a:pt x="29623" y="121920"/>
                    <a:pt x="25241" y="120396"/>
                    <a:pt x="22479" y="117634"/>
                  </a:cubicBezTo>
                  <a:cubicBezTo>
                    <a:pt x="19717" y="114872"/>
                    <a:pt x="18098" y="111157"/>
                    <a:pt x="17336" y="106490"/>
                  </a:cubicBezTo>
                  <a:cubicBezTo>
                    <a:pt x="16669" y="101822"/>
                    <a:pt x="16383" y="96583"/>
                    <a:pt x="16478" y="90869"/>
                  </a:cubicBezTo>
                  <a:lnTo>
                    <a:pt x="16478" y="36385"/>
                  </a:lnTo>
                  <a:lnTo>
                    <a:pt x="0" y="36385"/>
                  </a:lnTo>
                  <a:lnTo>
                    <a:pt x="0" y="26480"/>
                  </a:lnTo>
                  <a:lnTo>
                    <a:pt x="16478" y="26480"/>
                  </a:lnTo>
                  <a:lnTo>
                    <a:pt x="16478" y="4001"/>
                  </a:lnTo>
                  <a:lnTo>
                    <a:pt x="26861" y="0"/>
                  </a:lnTo>
                  <a:lnTo>
                    <a:pt x="26861" y="26480"/>
                  </a:lnTo>
                  <a:lnTo>
                    <a:pt x="45911" y="26480"/>
                  </a:lnTo>
                  <a:close/>
                </a:path>
              </a:pathLst>
            </a:custGeom>
            <a:solidFill>
              <a:srgbClr val="22222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AEE0E45F-050C-5F9E-F101-E78D6A1FF11C}"/>
                </a:ext>
              </a:extLst>
            </p:cNvPr>
            <p:cNvSpPr/>
            <p:nvPr/>
          </p:nvSpPr>
          <p:spPr>
            <a:xfrm>
              <a:off x="6864859" y="2528053"/>
              <a:ext cx="52959" cy="97648"/>
            </a:xfrm>
            <a:custGeom>
              <a:avLst/>
              <a:gdLst>
                <a:gd name="connsiteX0" fmla="*/ 0 w 52959"/>
                <a:gd name="connsiteY0" fmla="*/ 93154 h 97648"/>
                <a:gd name="connsiteX1" fmla="*/ 953 w 52959"/>
                <a:gd name="connsiteY1" fmla="*/ 81820 h 97648"/>
                <a:gd name="connsiteX2" fmla="*/ 22860 w 52959"/>
                <a:gd name="connsiteY2" fmla="*/ 87630 h 97648"/>
                <a:gd name="connsiteX3" fmla="*/ 35814 w 52959"/>
                <a:gd name="connsiteY3" fmla="*/ 83249 h 97648"/>
                <a:gd name="connsiteX4" fmla="*/ 41434 w 52959"/>
                <a:gd name="connsiteY4" fmla="*/ 70961 h 97648"/>
                <a:gd name="connsiteX5" fmla="*/ 35147 w 52959"/>
                <a:gd name="connsiteY5" fmla="*/ 58293 h 97648"/>
                <a:gd name="connsiteX6" fmla="*/ 21241 w 52959"/>
                <a:gd name="connsiteY6" fmla="*/ 50006 h 97648"/>
                <a:gd name="connsiteX7" fmla="*/ 7429 w 52959"/>
                <a:gd name="connsiteY7" fmla="*/ 40767 h 97648"/>
                <a:gd name="connsiteX8" fmla="*/ 1143 w 52959"/>
                <a:gd name="connsiteY8" fmla="*/ 25336 h 97648"/>
                <a:gd name="connsiteX9" fmla="*/ 5144 w 52959"/>
                <a:gd name="connsiteY9" fmla="*/ 10573 h 97648"/>
                <a:gd name="connsiteX10" fmla="*/ 15240 w 52959"/>
                <a:gd name="connsiteY10" fmla="*/ 2477 h 97648"/>
                <a:gd name="connsiteX11" fmla="*/ 28480 w 52959"/>
                <a:gd name="connsiteY11" fmla="*/ 0 h 97648"/>
                <a:gd name="connsiteX12" fmla="*/ 37719 w 52959"/>
                <a:gd name="connsiteY12" fmla="*/ 952 h 97648"/>
                <a:gd name="connsiteX13" fmla="*/ 49244 w 52959"/>
                <a:gd name="connsiteY13" fmla="*/ 4191 h 97648"/>
                <a:gd name="connsiteX14" fmla="*/ 48292 w 52959"/>
                <a:gd name="connsiteY14" fmla="*/ 14288 h 97648"/>
                <a:gd name="connsiteX15" fmla="*/ 39148 w 52959"/>
                <a:gd name="connsiteY15" fmla="*/ 11049 h 97648"/>
                <a:gd name="connsiteX16" fmla="*/ 29718 w 52959"/>
                <a:gd name="connsiteY16" fmla="*/ 9906 h 97648"/>
                <a:gd name="connsiteX17" fmla="*/ 16669 w 52959"/>
                <a:gd name="connsiteY17" fmla="*/ 13240 h 97648"/>
                <a:gd name="connsiteX18" fmla="*/ 11621 w 52959"/>
                <a:gd name="connsiteY18" fmla="*/ 25432 h 97648"/>
                <a:gd name="connsiteX19" fmla="*/ 18098 w 52959"/>
                <a:gd name="connsiteY19" fmla="*/ 35624 h 97648"/>
                <a:gd name="connsiteX20" fmla="*/ 32290 w 52959"/>
                <a:gd name="connsiteY20" fmla="*/ 43339 h 97648"/>
                <a:gd name="connsiteX21" fmla="*/ 46482 w 52959"/>
                <a:gd name="connsiteY21" fmla="*/ 53530 h 97648"/>
                <a:gd name="connsiteX22" fmla="*/ 52959 w 52959"/>
                <a:gd name="connsiteY22" fmla="*/ 71152 h 97648"/>
                <a:gd name="connsiteX23" fmla="*/ 48197 w 52959"/>
                <a:gd name="connsiteY23" fmla="*/ 86773 h 97648"/>
                <a:gd name="connsiteX24" fmla="*/ 36862 w 52959"/>
                <a:gd name="connsiteY24" fmla="*/ 95155 h 97648"/>
                <a:gd name="connsiteX25" fmla="*/ 23622 w 52959"/>
                <a:gd name="connsiteY25" fmla="*/ 97631 h 97648"/>
                <a:gd name="connsiteX26" fmla="*/ 95 w 52959"/>
                <a:gd name="connsiteY26" fmla="*/ 93250 h 97648"/>
                <a:gd name="connsiteX27" fmla="*/ 95 w 52959"/>
                <a:gd name="connsiteY27" fmla="*/ 93250 h 9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959" h="97648">
                  <a:moveTo>
                    <a:pt x="0" y="93154"/>
                  </a:moveTo>
                  <a:lnTo>
                    <a:pt x="953" y="81820"/>
                  </a:lnTo>
                  <a:cubicBezTo>
                    <a:pt x="7334" y="85534"/>
                    <a:pt x="14669" y="87440"/>
                    <a:pt x="22860" y="87630"/>
                  </a:cubicBezTo>
                  <a:cubicBezTo>
                    <a:pt x="27908" y="87630"/>
                    <a:pt x="32290" y="86106"/>
                    <a:pt x="35814" y="83249"/>
                  </a:cubicBezTo>
                  <a:cubicBezTo>
                    <a:pt x="39433" y="80391"/>
                    <a:pt x="41243" y="76295"/>
                    <a:pt x="41434" y="70961"/>
                  </a:cubicBezTo>
                  <a:cubicBezTo>
                    <a:pt x="41243" y="65532"/>
                    <a:pt x="39148" y="61341"/>
                    <a:pt x="35147" y="58293"/>
                  </a:cubicBezTo>
                  <a:cubicBezTo>
                    <a:pt x="31147" y="55245"/>
                    <a:pt x="26575" y="52483"/>
                    <a:pt x="21241" y="50006"/>
                  </a:cubicBezTo>
                  <a:cubicBezTo>
                    <a:pt x="16002" y="47530"/>
                    <a:pt x="11335" y="44387"/>
                    <a:pt x="7429" y="40767"/>
                  </a:cubicBezTo>
                  <a:cubicBezTo>
                    <a:pt x="3429" y="37052"/>
                    <a:pt x="1333" y="31909"/>
                    <a:pt x="1143" y="25336"/>
                  </a:cubicBezTo>
                  <a:cubicBezTo>
                    <a:pt x="1143" y="19241"/>
                    <a:pt x="2572" y="14288"/>
                    <a:pt x="5144" y="10573"/>
                  </a:cubicBezTo>
                  <a:cubicBezTo>
                    <a:pt x="7715" y="6858"/>
                    <a:pt x="11049" y="4096"/>
                    <a:pt x="15240" y="2477"/>
                  </a:cubicBezTo>
                  <a:cubicBezTo>
                    <a:pt x="19336" y="762"/>
                    <a:pt x="23813" y="0"/>
                    <a:pt x="28480" y="0"/>
                  </a:cubicBezTo>
                  <a:cubicBezTo>
                    <a:pt x="30861" y="0"/>
                    <a:pt x="33909" y="286"/>
                    <a:pt x="37719" y="952"/>
                  </a:cubicBezTo>
                  <a:cubicBezTo>
                    <a:pt x="41529" y="1619"/>
                    <a:pt x="45339" y="2667"/>
                    <a:pt x="49244" y="4191"/>
                  </a:cubicBezTo>
                  <a:lnTo>
                    <a:pt x="48292" y="14288"/>
                  </a:lnTo>
                  <a:cubicBezTo>
                    <a:pt x="45529" y="12859"/>
                    <a:pt x="42481" y="11811"/>
                    <a:pt x="39148" y="11049"/>
                  </a:cubicBezTo>
                  <a:cubicBezTo>
                    <a:pt x="35814" y="10287"/>
                    <a:pt x="32671" y="9906"/>
                    <a:pt x="29718" y="9906"/>
                  </a:cubicBezTo>
                  <a:cubicBezTo>
                    <a:pt x="24289" y="9811"/>
                    <a:pt x="19907" y="10954"/>
                    <a:pt x="16669" y="13240"/>
                  </a:cubicBezTo>
                  <a:cubicBezTo>
                    <a:pt x="13430" y="15526"/>
                    <a:pt x="11716" y="19622"/>
                    <a:pt x="11621" y="25432"/>
                  </a:cubicBezTo>
                  <a:cubicBezTo>
                    <a:pt x="11811" y="29623"/>
                    <a:pt x="14002" y="33052"/>
                    <a:pt x="18098" y="35624"/>
                  </a:cubicBezTo>
                  <a:cubicBezTo>
                    <a:pt x="22193" y="38195"/>
                    <a:pt x="26956" y="40767"/>
                    <a:pt x="32290" y="43339"/>
                  </a:cubicBezTo>
                  <a:cubicBezTo>
                    <a:pt x="37624" y="45910"/>
                    <a:pt x="42386" y="49340"/>
                    <a:pt x="46482" y="53530"/>
                  </a:cubicBezTo>
                  <a:cubicBezTo>
                    <a:pt x="50578" y="57722"/>
                    <a:pt x="52769" y="63627"/>
                    <a:pt x="52959" y="71152"/>
                  </a:cubicBezTo>
                  <a:cubicBezTo>
                    <a:pt x="52864" y="77724"/>
                    <a:pt x="51245" y="82868"/>
                    <a:pt x="48197" y="86773"/>
                  </a:cubicBezTo>
                  <a:cubicBezTo>
                    <a:pt x="45149" y="90678"/>
                    <a:pt x="41339" y="93440"/>
                    <a:pt x="36862" y="95155"/>
                  </a:cubicBezTo>
                  <a:cubicBezTo>
                    <a:pt x="32385" y="96869"/>
                    <a:pt x="28003" y="97727"/>
                    <a:pt x="23622" y="97631"/>
                  </a:cubicBezTo>
                  <a:cubicBezTo>
                    <a:pt x="15430" y="97822"/>
                    <a:pt x="7620" y="96393"/>
                    <a:pt x="95" y="93250"/>
                  </a:cubicBezTo>
                  <a:lnTo>
                    <a:pt x="95" y="93250"/>
                  </a:lnTo>
                  <a:close/>
                </a:path>
              </a:pathLst>
            </a:custGeom>
            <a:solidFill>
              <a:srgbClr val="22222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E149632C-5F8D-884F-315B-FE819B6A9DE4}"/>
                </a:ext>
              </a:extLst>
            </p:cNvPr>
            <p:cNvSpPr/>
            <p:nvPr/>
          </p:nvSpPr>
          <p:spPr>
            <a:xfrm>
              <a:off x="6930010" y="2527958"/>
              <a:ext cx="61721" cy="97559"/>
            </a:xfrm>
            <a:custGeom>
              <a:avLst/>
              <a:gdLst>
                <a:gd name="connsiteX0" fmla="*/ 61627 w 61721"/>
                <a:gd name="connsiteY0" fmla="*/ 3715 h 97559"/>
                <a:gd name="connsiteX1" fmla="*/ 60770 w 61721"/>
                <a:gd name="connsiteY1" fmla="*/ 14668 h 97559"/>
                <a:gd name="connsiteX2" fmla="*/ 51816 w 61721"/>
                <a:gd name="connsiteY2" fmla="*/ 11240 h 97559"/>
                <a:gd name="connsiteX3" fmla="*/ 42863 w 61721"/>
                <a:gd name="connsiteY3" fmla="*/ 9906 h 97559"/>
                <a:gd name="connsiteX4" fmla="*/ 19431 w 61721"/>
                <a:gd name="connsiteY4" fmla="*/ 20860 h 97559"/>
                <a:gd name="connsiteX5" fmla="*/ 11240 w 61721"/>
                <a:gd name="connsiteY5" fmla="*/ 48863 h 97559"/>
                <a:gd name="connsiteX6" fmla="*/ 14954 w 61721"/>
                <a:gd name="connsiteY6" fmla="*/ 68390 h 97559"/>
                <a:gd name="connsiteX7" fmla="*/ 25432 w 61721"/>
                <a:gd name="connsiteY7" fmla="*/ 82391 h 97559"/>
                <a:gd name="connsiteX8" fmla="*/ 41720 w 61721"/>
                <a:gd name="connsiteY8" fmla="*/ 87725 h 97559"/>
                <a:gd name="connsiteX9" fmla="*/ 60674 w 61721"/>
                <a:gd name="connsiteY9" fmla="*/ 83534 h 97559"/>
                <a:gd name="connsiteX10" fmla="*/ 61627 w 61721"/>
                <a:gd name="connsiteY10" fmla="*/ 94297 h 97559"/>
                <a:gd name="connsiteX11" fmla="*/ 51149 w 61721"/>
                <a:gd name="connsiteY11" fmla="*/ 96965 h 97559"/>
                <a:gd name="connsiteX12" fmla="*/ 40100 w 61721"/>
                <a:gd name="connsiteY12" fmla="*/ 97536 h 97559"/>
                <a:gd name="connsiteX13" fmla="*/ 17717 w 61721"/>
                <a:gd name="connsiteY13" fmla="*/ 90678 h 97559"/>
                <a:gd name="connsiteX14" fmla="*/ 4381 w 61721"/>
                <a:gd name="connsiteY14" fmla="*/ 72962 h 97559"/>
                <a:gd name="connsiteX15" fmla="*/ 0 w 61721"/>
                <a:gd name="connsiteY15" fmla="*/ 48768 h 97559"/>
                <a:gd name="connsiteX16" fmla="*/ 11430 w 61721"/>
                <a:gd name="connsiteY16" fmla="*/ 13621 h 97559"/>
                <a:gd name="connsiteX17" fmla="*/ 41529 w 61721"/>
                <a:gd name="connsiteY17" fmla="*/ 0 h 97559"/>
                <a:gd name="connsiteX18" fmla="*/ 54293 w 61721"/>
                <a:gd name="connsiteY18" fmla="*/ 1429 h 97559"/>
                <a:gd name="connsiteX19" fmla="*/ 61722 w 61721"/>
                <a:gd name="connsiteY19" fmla="*/ 3715 h 97559"/>
                <a:gd name="connsiteX20" fmla="*/ 61722 w 61721"/>
                <a:gd name="connsiteY20" fmla="*/ 3715 h 9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721" h="97559">
                  <a:moveTo>
                    <a:pt x="61627" y="3715"/>
                  </a:moveTo>
                  <a:lnTo>
                    <a:pt x="60770" y="14668"/>
                  </a:lnTo>
                  <a:cubicBezTo>
                    <a:pt x="57912" y="13240"/>
                    <a:pt x="54959" y="12097"/>
                    <a:pt x="51816" y="11240"/>
                  </a:cubicBezTo>
                  <a:cubicBezTo>
                    <a:pt x="48673" y="10382"/>
                    <a:pt x="45720" y="9906"/>
                    <a:pt x="42863" y="9906"/>
                  </a:cubicBezTo>
                  <a:cubicBezTo>
                    <a:pt x="32671" y="10096"/>
                    <a:pt x="24860" y="13811"/>
                    <a:pt x="19431" y="20860"/>
                  </a:cubicBezTo>
                  <a:cubicBezTo>
                    <a:pt x="14002" y="28003"/>
                    <a:pt x="11240" y="37338"/>
                    <a:pt x="11240" y="48863"/>
                  </a:cubicBezTo>
                  <a:cubicBezTo>
                    <a:pt x="11240" y="56007"/>
                    <a:pt x="12478" y="62579"/>
                    <a:pt x="14954" y="68390"/>
                  </a:cubicBezTo>
                  <a:cubicBezTo>
                    <a:pt x="17431" y="74295"/>
                    <a:pt x="20860" y="78962"/>
                    <a:pt x="25432" y="82391"/>
                  </a:cubicBezTo>
                  <a:cubicBezTo>
                    <a:pt x="30004" y="85916"/>
                    <a:pt x="35433" y="87725"/>
                    <a:pt x="41720" y="87725"/>
                  </a:cubicBezTo>
                  <a:cubicBezTo>
                    <a:pt x="48197" y="87630"/>
                    <a:pt x="54483" y="86201"/>
                    <a:pt x="60674" y="83534"/>
                  </a:cubicBezTo>
                  <a:lnTo>
                    <a:pt x="61627" y="94297"/>
                  </a:lnTo>
                  <a:cubicBezTo>
                    <a:pt x="58102" y="95631"/>
                    <a:pt x="54674" y="96488"/>
                    <a:pt x="51149" y="96965"/>
                  </a:cubicBezTo>
                  <a:cubicBezTo>
                    <a:pt x="47625" y="97441"/>
                    <a:pt x="44005" y="97631"/>
                    <a:pt x="40100" y="97536"/>
                  </a:cubicBezTo>
                  <a:cubicBezTo>
                    <a:pt x="31147" y="97441"/>
                    <a:pt x="23622" y="95155"/>
                    <a:pt x="17717" y="90678"/>
                  </a:cubicBezTo>
                  <a:cubicBezTo>
                    <a:pt x="11811" y="86201"/>
                    <a:pt x="7334" y="80296"/>
                    <a:pt x="4381" y="72962"/>
                  </a:cubicBezTo>
                  <a:cubicBezTo>
                    <a:pt x="1429" y="65627"/>
                    <a:pt x="0" y="57531"/>
                    <a:pt x="0" y="48768"/>
                  </a:cubicBezTo>
                  <a:cubicBezTo>
                    <a:pt x="191" y="34195"/>
                    <a:pt x="4001" y="22479"/>
                    <a:pt x="11430" y="13621"/>
                  </a:cubicBezTo>
                  <a:cubicBezTo>
                    <a:pt x="18859" y="4763"/>
                    <a:pt x="28861" y="191"/>
                    <a:pt x="41529" y="0"/>
                  </a:cubicBezTo>
                  <a:cubicBezTo>
                    <a:pt x="46577" y="0"/>
                    <a:pt x="50864" y="571"/>
                    <a:pt x="54293" y="1429"/>
                  </a:cubicBezTo>
                  <a:cubicBezTo>
                    <a:pt x="57722" y="2286"/>
                    <a:pt x="60198" y="3048"/>
                    <a:pt x="61722" y="3715"/>
                  </a:cubicBezTo>
                  <a:lnTo>
                    <a:pt x="61722" y="3715"/>
                  </a:lnTo>
                  <a:close/>
                </a:path>
              </a:pathLst>
            </a:custGeom>
            <a:solidFill>
              <a:srgbClr val="22222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77F0661F-8C3A-B504-F92E-D82418BBA82E}"/>
                </a:ext>
              </a:extLst>
            </p:cNvPr>
            <p:cNvSpPr/>
            <p:nvPr/>
          </p:nvSpPr>
          <p:spPr>
            <a:xfrm>
              <a:off x="7008877" y="2486334"/>
              <a:ext cx="65639" cy="137255"/>
            </a:xfrm>
            <a:custGeom>
              <a:avLst/>
              <a:gdLst>
                <a:gd name="connsiteX0" fmla="*/ 191 w 65639"/>
                <a:gd name="connsiteY0" fmla="*/ 137160 h 137255"/>
                <a:gd name="connsiteX1" fmla="*/ 191 w 65639"/>
                <a:gd name="connsiteY1" fmla="*/ 0 h 137255"/>
                <a:gd name="connsiteX2" fmla="*/ 10573 w 65639"/>
                <a:gd name="connsiteY2" fmla="*/ 0 h 137255"/>
                <a:gd name="connsiteX3" fmla="*/ 10573 w 65639"/>
                <a:gd name="connsiteY3" fmla="*/ 59627 h 137255"/>
                <a:gd name="connsiteX4" fmla="*/ 10859 w 65639"/>
                <a:gd name="connsiteY4" fmla="*/ 59627 h 137255"/>
                <a:gd name="connsiteX5" fmla="*/ 20955 w 65639"/>
                <a:gd name="connsiteY5" fmla="*/ 46863 h 137255"/>
                <a:gd name="connsiteX6" fmla="*/ 36957 w 65639"/>
                <a:gd name="connsiteY6" fmla="*/ 41720 h 137255"/>
                <a:gd name="connsiteX7" fmla="*/ 59722 w 65639"/>
                <a:gd name="connsiteY7" fmla="*/ 52959 h 137255"/>
                <a:gd name="connsiteX8" fmla="*/ 65627 w 65639"/>
                <a:gd name="connsiteY8" fmla="*/ 81439 h 137255"/>
                <a:gd name="connsiteX9" fmla="*/ 65627 w 65639"/>
                <a:gd name="connsiteY9" fmla="*/ 137255 h 137255"/>
                <a:gd name="connsiteX10" fmla="*/ 55245 w 65639"/>
                <a:gd name="connsiteY10" fmla="*/ 137255 h 137255"/>
                <a:gd name="connsiteX11" fmla="*/ 55245 w 65639"/>
                <a:gd name="connsiteY11" fmla="*/ 81629 h 137255"/>
                <a:gd name="connsiteX12" fmla="*/ 53912 w 65639"/>
                <a:gd name="connsiteY12" fmla="*/ 66675 h 137255"/>
                <a:gd name="connsiteX13" fmla="*/ 48101 w 65639"/>
                <a:gd name="connsiteY13" fmla="*/ 55817 h 137255"/>
                <a:gd name="connsiteX14" fmla="*/ 35338 w 65639"/>
                <a:gd name="connsiteY14" fmla="*/ 51626 h 137255"/>
                <a:gd name="connsiteX15" fmla="*/ 20669 w 65639"/>
                <a:gd name="connsiteY15" fmla="*/ 57245 h 137255"/>
                <a:gd name="connsiteX16" fmla="*/ 12764 w 65639"/>
                <a:gd name="connsiteY16" fmla="*/ 70771 h 137255"/>
                <a:gd name="connsiteX17" fmla="*/ 10382 w 65639"/>
                <a:gd name="connsiteY17" fmla="*/ 87249 h 137255"/>
                <a:gd name="connsiteX18" fmla="*/ 10382 w 65639"/>
                <a:gd name="connsiteY18" fmla="*/ 137160 h 137255"/>
                <a:gd name="connsiteX19" fmla="*/ 0 w 65639"/>
                <a:gd name="connsiteY19" fmla="*/ 137160 h 13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639" h="137255">
                  <a:moveTo>
                    <a:pt x="191" y="137160"/>
                  </a:moveTo>
                  <a:lnTo>
                    <a:pt x="191" y="0"/>
                  </a:lnTo>
                  <a:lnTo>
                    <a:pt x="10573" y="0"/>
                  </a:lnTo>
                  <a:lnTo>
                    <a:pt x="10573" y="59627"/>
                  </a:lnTo>
                  <a:lnTo>
                    <a:pt x="10859" y="59627"/>
                  </a:lnTo>
                  <a:cubicBezTo>
                    <a:pt x="13145" y="54388"/>
                    <a:pt x="16478" y="50102"/>
                    <a:pt x="20955" y="46863"/>
                  </a:cubicBezTo>
                  <a:cubicBezTo>
                    <a:pt x="25432" y="43529"/>
                    <a:pt x="30766" y="41815"/>
                    <a:pt x="36957" y="41720"/>
                  </a:cubicBezTo>
                  <a:cubicBezTo>
                    <a:pt x="48006" y="41910"/>
                    <a:pt x="55626" y="45625"/>
                    <a:pt x="59722" y="52959"/>
                  </a:cubicBezTo>
                  <a:cubicBezTo>
                    <a:pt x="63818" y="60198"/>
                    <a:pt x="65818" y="69723"/>
                    <a:pt x="65627" y="81439"/>
                  </a:cubicBezTo>
                  <a:lnTo>
                    <a:pt x="65627" y="137255"/>
                  </a:lnTo>
                  <a:lnTo>
                    <a:pt x="55245" y="137255"/>
                  </a:lnTo>
                  <a:lnTo>
                    <a:pt x="55245" y="81629"/>
                  </a:lnTo>
                  <a:cubicBezTo>
                    <a:pt x="55245" y="76200"/>
                    <a:pt x="54864" y="71247"/>
                    <a:pt x="53912" y="66675"/>
                  </a:cubicBezTo>
                  <a:cubicBezTo>
                    <a:pt x="52959" y="62198"/>
                    <a:pt x="50959" y="58579"/>
                    <a:pt x="48101" y="55817"/>
                  </a:cubicBezTo>
                  <a:cubicBezTo>
                    <a:pt x="45244" y="53054"/>
                    <a:pt x="40958" y="51721"/>
                    <a:pt x="35338" y="51626"/>
                  </a:cubicBezTo>
                  <a:cubicBezTo>
                    <a:pt x="29242" y="51721"/>
                    <a:pt x="24384" y="53626"/>
                    <a:pt x="20669" y="57245"/>
                  </a:cubicBezTo>
                  <a:cubicBezTo>
                    <a:pt x="17050" y="60865"/>
                    <a:pt x="14383" y="65342"/>
                    <a:pt x="12764" y="70771"/>
                  </a:cubicBezTo>
                  <a:cubicBezTo>
                    <a:pt x="11144" y="76200"/>
                    <a:pt x="10382" y="81725"/>
                    <a:pt x="10382" y="87249"/>
                  </a:cubicBezTo>
                  <a:lnTo>
                    <a:pt x="10382" y="137160"/>
                  </a:lnTo>
                  <a:lnTo>
                    <a:pt x="0" y="137160"/>
                  </a:lnTo>
                  <a:close/>
                </a:path>
              </a:pathLst>
            </a:custGeom>
            <a:solidFill>
              <a:srgbClr val="22222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013B249C-1837-717E-C2D8-4D9EA1BA2315}"/>
                </a:ext>
              </a:extLst>
            </p:cNvPr>
            <p:cNvSpPr/>
            <p:nvPr/>
          </p:nvSpPr>
          <p:spPr>
            <a:xfrm>
              <a:off x="7094403" y="2527958"/>
              <a:ext cx="64969" cy="97535"/>
            </a:xfrm>
            <a:custGeom>
              <a:avLst/>
              <a:gdLst>
                <a:gd name="connsiteX0" fmla="*/ 54682 w 64969"/>
                <a:gd name="connsiteY0" fmla="*/ 95345 h 97535"/>
                <a:gd name="connsiteX1" fmla="*/ 54682 w 64969"/>
                <a:gd name="connsiteY1" fmla="*/ 80391 h 97535"/>
                <a:gd name="connsiteX2" fmla="*/ 54397 w 64969"/>
                <a:gd name="connsiteY2" fmla="*/ 80391 h 97535"/>
                <a:gd name="connsiteX3" fmla="*/ 43252 w 64969"/>
                <a:gd name="connsiteY3" fmla="*/ 93154 h 97535"/>
                <a:gd name="connsiteX4" fmla="*/ 27727 w 64969"/>
                <a:gd name="connsiteY4" fmla="*/ 97536 h 97535"/>
                <a:gd name="connsiteX5" fmla="*/ 9915 w 64969"/>
                <a:gd name="connsiteY5" fmla="*/ 92583 h 97535"/>
                <a:gd name="connsiteX6" fmla="*/ 1914 w 64969"/>
                <a:gd name="connsiteY6" fmla="*/ 81820 h 97535"/>
                <a:gd name="connsiteX7" fmla="*/ 9 w 64969"/>
                <a:gd name="connsiteY7" fmla="*/ 71247 h 97535"/>
                <a:gd name="connsiteX8" fmla="*/ 5057 w 64969"/>
                <a:gd name="connsiteY8" fmla="*/ 52959 h 97535"/>
                <a:gd name="connsiteX9" fmla="*/ 17725 w 64969"/>
                <a:gd name="connsiteY9" fmla="*/ 43148 h 97535"/>
                <a:gd name="connsiteX10" fmla="*/ 34489 w 64969"/>
                <a:gd name="connsiteY10" fmla="*/ 39243 h 97535"/>
                <a:gd name="connsiteX11" fmla="*/ 51730 w 64969"/>
                <a:gd name="connsiteY11" fmla="*/ 38481 h 97535"/>
                <a:gd name="connsiteX12" fmla="*/ 53730 w 64969"/>
                <a:gd name="connsiteY12" fmla="*/ 38481 h 97535"/>
                <a:gd name="connsiteX13" fmla="*/ 53730 w 64969"/>
                <a:gd name="connsiteY13" fmla="*/ 33718 h 97535"/>
                <a:gd name="connsiteX14" fmla="*/ 49444 w 64969"/>
                <a:gd name="connsiteY14" fmla="*/ 15811 h 97535"/>
                <a:gd name="connsiteX15" fmla="*/ 34680 w 64969"/>
                <a:gd name="connsiteY15" fmla="*/ 9811 h 97535"/>
                <a:gd name="connsiteX16" fmla="*/ 10010 w 64969"/>
                <a:gd name="connsiteY16" fmla="*/ 17526 h 97535"/>
                <a:gd name="connsiteX17" fmla="*/ 10010 w 64969"/>
                <a:gd name="connsiteY17" fmla="*/ 6382 h 97535"/>
                <a:gd name="connsiteX18" fmla="*/ 22012 w 64969"/>
                <a:gd name="connsiteY18" fmla="*/ 1905 h 97535"/>
                <a:gd name="connsiteX19" fmla="*/ 34680 w 64969"/>
                <a:gd name="connsiteY19" fmla="*/ 0 h 97535"/>
                <a:gd name="connsiteX20" fmla="*/ 57159 w 64969"/>
                <a:gd name="connsiteY20" fmla="*/ 8287 h 97535"/>
                <a:gd name="connsiteX21" fmla="*/ 64112 w 64969"/>
                <a:gd name="connsiteY21" fmla="*/ 34766 h 97535"/>
                <a:gd name="connsiteX22" fmla="*/ 64112 w 64969"/>
                <a:gd name="connsiteY22" fmla="*/ 75914 h 97535"/>
                <a:gd name="connsiteX23" fmla="*/ 64207 w 64969"/>
                <a:gd name="connsiteY23" fmla="*/ 86106 h 97535"/>
                <a:gd name="connsiteX24" fmla="*/ 64969 w 64969"/>
                <a:gd name="connsiteY24" fmla="*/ 95441 h 97535"/>
                <a:gd name="connsiteX25" fmla="*/ 54778 w 64969"/>
                <a:gd name="connsiteY25" fmla="*/ 95441 h 97535"/>
                <a:gd name="connsiteX26" fmla="*/ 53730 w 64969"/>
                <a:gd name="connsiteY26" fmla="*/ 54007 h 97535"/>
                <a:gd name="connsiteX27" fmla="*/ 53730 w 64969"/>
                <a:gd name="connsiteY27" fmla="*/ 48292 h 97535"/>
                <a:gd name="connsiteX28" fmla="*/ 50777 w 64969"/>
                <a:gd name="connsiteY28" fmla="*/ 48292 h 97535"/>
                <a:gd name="connsiteX29" fmla="*/ 32584 w 64969"/>
                <a:gd name="connsiteY29" fmla="*/ 49530 h 97535"/>
                <a:gd name="connsiteX30" fmla="*/ 17630 w 64969"/>
                <a:gd name="connsiteY30" fmla="*/ 55816 h 97535"/>
                <a:gd name="connsiteX31" fmla="*/ 11439 w 64969"/>
                <a:gd name="connsiteY31" fmla="*/ 70771 h 97535"/>
                <a:gd name="connsiteX32" fmla="*/ 16582 w 64969"/>
                <a:gd name="connsiteY32" fmla="*/ 83820 h 97535"/>
                <a:gd name="connsiteX33" fmla="*/ 28870 w 64969"/>
                <a:gd name="connsiteY33" fmla="*/ 87630 h 97535"/>
                <a:gd name="connsiteX34" fmla="*/ 46110 w 64969"/>
                <a:gd name="connsiteY34" fmla="*/ 81153 h 97535"/>
                <a:gd name="connsiteX35" fmla="*/ 52682 w 64969"/>
                <a:gd name="connsiteY35" fmla="*/ 67151 h 97535"/>
                <a:gd name="connsiteX36" fmla="*/ 53730 w 64969"/>
                <a:gd name="connsiteY36" fmla="*/ 53912 h 97535"/>
                <a:gd name="connsiteX37" fmla="*/ 53730 w 64969"/>
                <a:gd name="connsiteY37" fmla="*/ 53912 h 9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969" h="97535">
                  <a:moveTo>
                    <a:pt x="54682" y="95345"/>
                  </a:moveTo>
                  <a:lnTo>
                    <a:pt x="54682" y="80391"/>
                  </a:lnTo>
                  <a:lnTo>
                    <a:pt x="54397" y="80391"/>
                  </a:lnTo>
                  <a:cubicBezTo>
                    <a:pt x="51920" y="86011"/>
                    <a:pt x="48205" y="90202"/>
                    <a:pt x="43252" y="93154"/>
                  </a:cubicBezTo>
                  <a:cubicBezTo>
                    <a:pt x="38299" y="96107"/>
                    <a:pt x="33156" y="97536"/>
                    <a:pt x="27727" y="97536"/>
                  </a:cubicBezTo>
                  <a:cubicBezTo>
                    <a:pt x="19916" y="97345"/>
                    <a:pt x="13915" y="95726"/>
                    <a:pt x="9915" y="92583"/>
                  </a:cubicBezTo>
                  <a:cubicBezTo>
                    <a:pt x="5914" y="89440"/>
                    <a:pt x="3247" y="85820"/>
                    <a:pt x="1914" y="81820"/>
                  </a:cubicBezTo>
                  <a:cubicBezTo>
                    <a:pt x="580" y="77724"/>
                    <a:pt x="-86" y="74200"/>
                    <a:pt x="9" y="71247"/>
                  </a:cubicBezTo>
                  <a:cubicBezTo>
                    <a:pt x="104" y="63532"/>
                    <a:pt x="1819" y="57436"/>
                    <a:pt x="5057" y="52959"/>
                  </a:cubicBezTo>
                  <a:cubicBezTo>
                    <a:pt x="8296" y="48482"/>
                    <a:pt x="12487" y="45244"/>
                    <a:pt x="17725" y="43148"/>
                  </a:cubicBezTo>
                  <a:cubicBezTo>
                    <a:pt x="22964" y="41053"/>
                    <a:pt x="28489" y="39815"/>
                    <a:pt x="34489" y="39243"/>
                  </a:cubicBezTo>
                  <a:cubicBezTo>
                    <a:pt x="40490" y="38671"/>
                    <a:pt x="46205" y="38481"/>
                    <a:pt x="51730" y="38481"/>
                  </a:cubicBezTo>
                  <a:lnTo>
                    <a:pt x="53730" y="38481"/>
                  </a:lnTo>
                  <a:lnTo>
                    <a:pt x="53730" y="33718"/>
                  </a:lnTo>
                  <a:cubicBezTo>
                    <a:pt x="53730" y="25717"/>
                    <a:pt x="52396" y="19812"/>
                    <a:pt x="49444" y="15811"/>
                  </a:cubicBezTo>
                  <a:cubicBezTo>
                    <a:pt x="46491" y="11811"/>
                    <a:pt x="41538" y="9811"/>
                    <a:pt x="34680" y="9811"/>
                  </a:cubicBezTo>
                  <a:cubicBezTo>
                    <a:pt x="25917" y="9620"/>
                    <a:pt x="17725" y="12192"/>
                    <a:pt x="10010" y="17526"/>
                  </a:cubicBezTo>
                  <a:lnTo>
                    <a:pt x="10010" y="6382"/>
                  </a:lnTo>
                  <a:cubicBezTo>
                    <a:pt x="13344" y="4572"/>
                    <a:pt x="17344" y="3048"/>
                    <a:pt x="22012" y="1905"/>
                  </a:cubicBezTo>
                  <a:cubicBezTo>
                    <a:pt x="26584" y="667"/>
                    <a:pt x="30870" y="95"/>
                    <a:pt x="34680" y="0"/>
                  </a:cubicBezTo>
                  <a:cubicBezTo>
                    <a:pt x="44967" y="0"/>
                    <a:pt x="52492" y="2667"/>
                    <a:pt x="57159" y="8287"/>
                  </a:cubicBezTo>
                  <a:cubicBezTo>
                    <a:pt x="61826" y="13811"/>
                    <a:pt x="64207" y="22669"/>
                    <a:pt x="64112" y="34766"/>
                  </a:cubicBezTo>
                  <a:lnTo>
                    <a:pt x="64112" y="75914"/>
                  </a:lnTo>
                  <a:cubicBezTo>
                    <a:pt x="64112" y="79629"/>
                    <a:pt x="64112" y="82963"/>
                    <a:pt x="64207" y="86106"/>
                  </a:cubicBezTo>
                  <a:cubicBezTo>
                    <a:pt x="64207" y="89249"/>
                    <a:pt x="64493" y="92297"/>
                    <a:pt x="64969" y="95441"/>
                  </a:cubicBezTo>
                  <a:lnTo>
                    <a:pt x="54778" y="95441"/>
                  </a:lnTo>
                  <a:close/>
                  <a:moveTo>
                    <a:pt x="53730" y="54007"/>
                  </a:moveTo>
                  <a:lnTo>
                    <a:pt x="53730" y="48292"/>
                  </a:lnTo>
                  <a:lnTo>
                    <a:pt x="50777" y="48292"/>
                  </a:lnTo>
                  <a:cubicBezTo>
                    <a:pt x="44681" y="48196"/>
                    <a:pt x="38585" y="48577"/>
                    <a:pt x="32584" y="49530"/>
                  </a:cubicBezTo>
                  <a:cubicBezTo>
                    <a:pt x="26584" y="50482"/>
                    <a:pt x="21631" y="52578"/>
                    <a:pt x="17630" y="55816"/>
                  </a:cubicBezTo>
                  <a:cubicBezTo>
                    <a:pt x="13630" y="59055"/>
                    <a:pt x="11534" y="64008"/>
                    <a:pt x="11439" y="70771"/>
                  </a:cubicBezTo>
                  <a:cubicBezTo>
                    <a:pt x="11534" y="76867"/>
                    <a:pt x="13249" y="81153"/>
                    <a:pt x="16582" y="83820"/>
                  </a:cubicBezTo>
                  <a:cubicBezTo>
                    <a:pt x="19916" y="86392"/>
                    <a:pt x="24012" y="87725"/>
                    <a:pt x="28870" y="87630"/>
                  </a:cubicBezTo>
                  <a:cubicBezTo>
                    <a:pt x="36871" y="87440"/>
                    <a:pt x="42586" y="85249"/>
                    <a:pt x="46110" y="81153"/>
                  </a:cubicBezTo>
                  <a:cubicBezTo>
                    <a:pt x="49634" y="77057"/>
                    <a:pt x="51825" y="72390"/>
                    <a:pt x="52682" y="67151"/>
                  </a:cubicBezTo>
                  <a:cubicBezTo>
                    <a:pt x="53539" y="61913"/>
                    <a:pt x="53825" y="57531"/>
                    <a:pt x="53730" y="53912"/>
                  </a:cubicBezTo>
                  <a:lnTo>
                    <a:pt x="53730" y="53912"/>
                  </a:lnTo>
                  <a:close/>
                </a:path>
              </a:pathLst>
            </a:custGeom>
            <a:solidFill>
              <a:srgbClr val="22222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37098AE3-78A3-447E-F654-7335EA56F54A}"/>
                </a:ext>
              </a:extLst>
            </p:cNvPr>
            <p:cNvSpPr/>
            <p:nvPr/>
          </p:nvSpPr>
          <p:spPr>
            <a:xfrm>
              <a:off x="7172898" y="2484239"/>
              <a:ext cx="48863" cy="139541"/>
            </a:xfrm>
            <a:custGeom>
              <a:avLst/>
              <a:gdLst>
                <a:gd name="connsiteX0" fmla="*/ 16954 w 48863"/>
                <a:gd name="connsiteY0" fmla="*/ 139255 h 139541"/>
                <a:gd name="connsiteX1" fmla="*/ 16954 w 48863"/>
                <a:gd name="connsiteY1" fmla="*/ 55912 h 139541"/>
                <a:gd name="connsiteX2" fmla="*/ 0 w 48863"/>
                <a:gd name="connsiteY2" fmla="*/ 55912 h 139541"/>
                <a:gd name="connsiteX3" fmla="*/ 0 w 48863"/>
                <a:gd name="connsiteY3" fmla="*/ 46006 h 139541"/>
                <a:gd name="connsiteX4" fmla="*/ 16954 w 48863"/>
                <a:gd name="connsiteY4" fmla="*/ 46006 h 139541"/>
                <a:gd name="connsiteX5" fmla="*/ 16954 w 48863"/>
                <a:gd name="connsiteY5" fmla="*/ 39243 h 139541"/>
                <a:gd name="connsiteX6" fmla="*/ 17907 w 48863"/>
                <a:gd name="connsiteY6" fmla="*/ 20383 h 139541"/>
                <a:gd name="connsiteX7" fmla="*/ 23813 w 48863"/>
                <a:gd name="connsiteY7" fmla="*/ 5810 h 139541"/>
                <a:gd name="connsiteX8" fmla="*/ 39148 w 48863"/>
                <a:gd name="connsiteY8" fmla="*/ 0 h 139541"/>
                <a:gd name="connsiteX9" fmla="*/ 44482 w 48863"/>
                <a:gd name="connsiteY9" fmla="*/ 476 h 139541"/>
                <a:gd name="connsiteX10" fmla="*/ 48863 w 48863"/>
                <a:gd name="connsiteY10" fmla="*/ 1905 h 139541"/>
                <a:gd name="connsiteX11" fmla="*/ 48196 w 48863"/>
                <a:gd name="connsiteY11" fmla="*/ 12001 h 139541"/>
                <a:gd name="connsiteX12" fmla="*/ 40005 w 48863"/>
                <a:gd name="connsiteY12" fmla="*/ 10001 h 139541"/>
                <a:gd name="connsiteX13" fmla="*/ 30385 w 48863"/>
                <a:gd name="connsiteY13" fmla="*/ 14859 h 139541"/>
                <a:gd name="connsiteX14" fmla="*/ 27432 w 48863"/>
                <a:gd name="connsiteY14" fmla="*/ 25908 h 139541"/>
                <a:gd name="connsiteX15" fmla="*/ 27337 w 48863"/>
                <a:gd name="connsiteY15" fmla="*/ 38195 h 139541"/>
                <a:gd name="connsiteX16" fmla="*/ 27337 w 48863"/>
                <a:gd name="connsiteY16" fmla="*/ 46292 h 139541"/>
                <a:gd name="connsiteX17" fmla="*/ 46292 w 48863"/>
                <a:gd name="connsiteY17" fmla="*/ 46292 h 139541"/>
                <a:gd name="connsiteX18" fmla="*/ 46292 w 48863"/>
                <a:gd name="connsiteY18" fmla="*/ 56197 h 139541"/>
                <a:gd name="connsiteX19" fmla="*/ 27337 w 48863"/>
                <a:gd name="connsiteY19" fmla="*/ 56197 h 139541"/>
                <a:gd name="connsiteX20" fmla="*/ 27337 w 48863"/>
                <a:gd name="connsiteY20" fmla="*/ 139541 h 139541"/>
                <a:gd name="connsiteX21" fmla="*/ 16954 w 48863"/>
                <a:gd name="connsiteY21" fmla="*/ 139541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863" h="139541">
                  <a:moveTo>
                    <a:pt x="16954" y="139255"/>
                  </a:moveTo>
                  <a:lnTo>
                    <a:pt x="16954" y="55912"/>
                  </a:lnTo>
                  <a:lnTo>
                    <a:pt x="0" y="55912"/>
                  </a:lnTo>
                  <a:lnTo>
                    <a:pt x="0" y="46006"/>
                  </a:lnTo>
                  <a:lnTo>
                    <a:pt x="16954" y="46006"/>
                  </a:lnTo>
                  <a:lnTo>
                    <a:pt x="16954" y="39243"/>
                  </a:lnTo>
                  <a:cubicBezTo>
                    <a:pt x="16859" y="32575"/>
                    <a:pt x="17145" y="26289"/>
                    <a:pt x="17907" y="20383"/>
                  </a:cubicBezTo>
                  <a:cubicBezTo>
                    <a:pt x="18669" y="14478"/>
                    <a:pt x="20669" y="9620"/>
                    <a:pt x="23813" y="5810"/>
                  </a:cubicBezTo>
                  <a:cubicBezTo>
                    <a:pt x="26956" y="2000"/>
                    <a:pt x="32099" y="95"/>
                    <a:pt x="39148" y="0"/>
                  </a:cubicBezTo>
                  <a:cubicBezTo>
                    <a:pt x="40862" y="0"/>
                    <a:pt x="42672" y="95"/>
                    <a:pt x="44482" y="476"/>
                  </a:cubicBezTo>
                  <a:cubicBezTo>
                    <a:pt x="46292" y="762"/>
                    <a:pt x="47815" y="1238"/>
                    <a:pt x="48863" y="1905"/>
                  </a:cubicBezTo>
                  <a:lnTo>
                    <a:pt x="48196" y="12001"/>
                  </a:lnTo>
                  <a:cubicBezTo>
                    <a:pt x="45815" y="10668"/>
                    <a:pt x="43148" y="10001"/>
                    <a:pt x="40005" y="10001"/>
                  </a:cubicBezTo>
                  <a:cubicBezTo>
                    <a:pt x="35433" y="10096"/>
                    <a:pt x="32194" y="11716"/>
                    <a:pt x="30385" y="14859"/>
                  </a:cubicBezTo>
                  <a:cubicBezTo>
                    <a:pt x="28575" y="17907"/>
                    <a:pt x="27623" y="21622"/>
                    <a:pt x="27432" y="25908"/>
                  </a:cubicBezTo>
                  <a:cubicBezTo>
                    <a:pt x="27242" y="30194"/>
                    <a:pt x="27146" y="34290"/>
                    <a:pt x="27337" y="38195"/>
                  </a:cubicBezTo>
                  <a:lnTo>
                    <a:pt x="27337" y="46292"/>
                  </a:lnTo>
                  <a:lnTo>
                    <a:pt x="46292" y="46292"/>
                  </a:lnTo>
                  <a:lnTo>
                    <a:pt x="46292" y="56197"/>
                  </a:lnTo>
                  <a:lnTo>
                    <a:pt x="27337" y="56197"/>
                  </a:lnTo>
                  <a:lnTo>
                    <a:pt x="27337" y="139541"/>
                  </a:lnTo>
                  <a:lnTo>
                    <a:pt x="16954" y="139541"/>
                  </a:lnTo>
                  <a:close/>
                </a:path>
              </a:pathLst>
            </a:custGeom>
            <a:solidFill>
              <a:srgbClr val="22222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E1DA3DED-0133-9919-B67C-32F91CE32EAC}"/>
                </a:ext>
              </a:extLst>
            </p:cNvPr>
            <p:cNvSpPr/>
            <p:nvPr/>
          </p:nvSpPr>
          <p:spPr>
            <a:xfrm>
              <a:off x="7227952" y="2503860"/>
              <a:ext cx="48196" cy="121920"/>
            </a:xfrm>
            <a:custGeom>
              <a:avLst/>
              <a:gdLst>
                <a:gd name="connsiteX0" fmla="*/ 45815 w 48196"/>
                <a:gd name="connsiteY0" fmla="*/ 26289 h 121920"/>
                <a:gd name="connsiteX1" fmla="*/ 45815 w 48196"/>
                <a:gd name="connsiteY1" fmla="*/ 36195 h 121920"/>
                <a:gd name="connsiteX2" fmla="*/ 26765 w 48196"/>
                <a:gd name="connsiteY2" fmla="*/ 36195 h 121920"/>
                <a:gd name="connsiteX3" fmla="*/ 26765 w 48196"/>
                <a:gd name="connsiteY3" fmla="*/ 96583 h 121920"/>
                <a:gd name="connsiteX4" fmla="*/ 29242 w 48196"/>
                <a:gd name="connsiteY4" fmla="*/ 107442 h 121920"/>
                <a:gd name="connsiteX5" fmla="*/ 38005 w 48196"/>
                <a:gd name="connsiteY5" fmla="*/ 112014 h 121920"/>
                <a:gd name="connsiteX6" fmla="*/ 43148 w 48196"/>
                <a:gd name="connsiteY6" fmla="*/ 111443 h 121920"/>
                <a:gd name="connsiteX7" fmla="*/ 47530 w 48196"/>
                <a:gd name="connsiteY7" fmla="*/ 109823 h 121920"/>
                <a:gd name="connsiteX8" fmla="*/ 48197 w 48196"/>
                <a:gd name="connsiteY8" fmla="*/ 119348 h 121920"/>
                <a:gd name="connsiteX9" fmla="*/ 42863 w 48196"/>
                <a:gd name="connsiteY9" fmla="*/ 121063 h 121920"/>
                <a:gd name="connsiteX10" fmla="*/ 35528 w 48196"/>
                <a:gd name="connsiteY10" fmla="*/ 121920 h 121920"/>
                <a:gd name="connsiteX11" fmla="*/ 22384 w 48196"/>
                <a:gd name="connsiteY11" fmla="*/ 117634 h 121920"/>
                <a:gd name="connsiteX12" fmla="*/ 17335 w 48196"/>
                <a:gd name="connsiteY12" fmla="*/ 106490 h 121920"/>
                <a:gd name="connsiteX13" fmla="*/ 16478 w 48196"/>
                <a:gd name="connsiteY13" fmla="*/ 90869 h 121920"/>
                <a:gd name="connsiteX14" fmla="*/ 16478 w 48196"/>
                <a:gd name="connsiteY14" fmla="*/ 36385 h 121920"/>
                <a:gd name="connsiteX15" fmla="*/ 0 w 48196"/>
                <a:gd name="connsiteY15" fmla="*/ 36385 h 121920"/>
                <a:gd name="connsiteX16" fmla="*/ 0 w 48196"/>
                <a:gd name="connsiteY16" fmla="*/ 26480 h 121920"/>
                <a:gd name="connsiteX17" fmla="*/ 16478 w 48196"/>
                <a:gd name="connsiteY17" fmla="*/ 26480 h 121920"/>
                <a:gd name="connsiteX18" fmla="*/ 16478 w 48196"/>
                <a:gd name="connsiteY18" fmla="*/ 4001 h 121920"/>
                <a:gd name="connsiteX19" fmla="*/ 26860 w 48196"/>
                <a:gd name="connsiteY19" fmla="*/ 0 h 121920"/>
                <a:gd name="connsiteX20" fmla="*/ 26860 w 48196"/>
                <a:gd name="connsiteY20" fmla="*/ 26480 h 121920"/>
                <a:gd name="connsiteX21" fmla="*/ 45910 w 48196"/>
                <a:gd name="connsiteY21" fmla="*/ 2648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196" h="121920">
                  <a:moveTo>
                    <a:pt x="45815" y="26289"/>
                  </a:moveTo>
                  <a:lnTo>
                    <a:pt x="45815" y="36195"/>
                  </a:lnTo>
                  <a:lnTo>
                    <a:pt x="26765" y="36195"/>
                  </a:lnTo>
                  <a:lnTo>
                    <a:pt x="26765" y="96583"/>
                  </a:lnTo>
                  <a:cubicBezTo>
                    <a:pt x="26765" y="100870"/>
                    <a:pt x="27527" y="104489"/>
                    <a:pt x="29242" y="107442"/>
                  </a:cubicBezTo>
                  <a:cubicBezTo>
                    <a:pt x="30956" y="110395"/>
                    <a:pt x="33814" y="111824"/>
                    <a:pt x="38005" y="112014"/>
                  </a:cubicBezTo>
                  <a:cubicBezTo>
                    <a:pt x="39910" y="112014"/>
                    <a:pt x="41624" y="111824"/>
                    <a:pt x="43148" y="111443"/>
                  </a:cubicBezTo>
                  <a:cubicBezTo>
                    <a:pt x="44672" y="111062"/>
                    <a:pt x="46101" y="110490"/>
                    <a:pt x="47530" y="109823"/>
                  </a:cubicBezTo>
                  <a:lnTo>
                    <a:pt x="48197" y="119348"/>
                  </a:lnTo>
                  <a:cubicBezTo>
                    <a:pt x="46863" y="119920"/>
                    <a:pt x="45148" y="120491"/>
                    <a:pt x="42863" y="121063"/>
                  </a:cubicBezTo>
                  <a:cubicBezTo>
                    <a:pt x="40577" y="121634"/>
                    <a:pt x="38195" y="121920"/>
                    <a:pt x="35528" y="121920"/>
                  </a:cubicBezTo>
                  <a:cubicBezTo>
                    <a:pt x="29527" y="121920"/>
                    <a:pt x="25146" y="120396"/>
                    <a:pt x="22384" y="117634"/>
                  </a:cubicBezTo>
                  <a:cubicBezTo>
                    <a:pt x="19622" y="114872"/>
                    <a:pt x="18002" y="111157"/>
                    <a:pt x="17335" y="106490"/>
                  </a:cubicBezTo>
                  <a:cubicBezTo>
                    <a:pt x="16669" y="101822"/>
                    <a:pt x="16383" y="96583"/>
                    <a:pt x="16478" y="90869"/>
                  </a:cubicBezTo>
                  <a:lnTo>
                    <a:pt x="16478" y="36385"/>
                  </a:lnTo>
                  <a:lnTo>
                    <a:pt x="0" y="36385"/>
                  </a:lnTo>
                  <a:lnTo>
                    <a:pt x="0" y="26480"/>
                  </a:lnTo>
                  <a:lnTo>
                    <a:pt x="16478" y="26480"/>
                  </a:lnTo>
                  <a:lnTo>
                    <a:pt x="16478" y="4001"/>
                  </a:lnTo>
                  <a:lnTo>
                    <a:pt x="26860" y="0"/>
                  </a:lnTo>
                  <a:lnTo>
                    <a:pt x="26860" y="26480"/>
                  </a:lnTo>
                  <a:lnTo>
                    <a:pt x="45910" y="26480"/>
                  </a:lnTo>
                  <a:close/>
                </a:path>
              </a:pathLst>
            </a:custGeom>
            <a:solidFill>
              <a:srgbClr val="222221"/>
            </a:solidFill>
            <a:ln w="0"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85C638AF-4762-22CD-C52F-93FA9E28F4DA}"/>
                </a:ext>
              </a:extLst>
            </p:cNvPr>
            <p:cNvSpPr/>
            <p:nvPr/>
          </p:nvSpPr>
          <p:spPr>
            <a:xfrm>
              <a:off x="7285007" y="2528053"/>
              <a:ext cx="52863" cy="97648"/>
            </a:xfrm>
            <a:custGeom>
              <a:avLst/>
              <a:gdLst>
                <a:gd name="connsiteX0" fmla="*/ 0 w 52863"/>
                <a:gd name="connsiteY0" fmla="*/ 93154 h 97648"/>
                <a:gd name="connsiteX1" fmla="*/ 953 w 52863"/>
                <a:gd name="connsiteY1" fmla="*/ 81820 h 97648"/>
                <a:gd name="connsiteX2" fmla="*/ 22860 w 52863"/>
                <a:gd name="connsiteY2" fmla="*/ 87630 h 97648"/>
                <a:gd name="connsiteX3" fmla="*/ 35814 w 52863"/>
                <a:gd name="connsiteY3" fmla="*/ 83249 h 97648"/>
                <a:gd name="connsiteX4" fmla="*/ 41434 w 52863"/>
                <a:gd name="connsiteY4" fmla="*/ 70961 h 97648"/>
                <a:gd name="connsiteX5" fmla="*/ 35147 w 52863"/>
                <a:gd name="connsiteY5" fmla="*/ 58293 h 97648"/>
                <a:gd name="connsiteX6" fmla="*/ 21241 w 52863"/>
                <a:gd name="connsiteY6" fmla="*/ 50006 h 97648"/>
                <a:gd name="connsiteX7" fmla="*/ 7334 w 52863"/>
                <a:gd name="connsiteY7" fmla="*/ 40767 h 97648"/>
                <a:gd name="connsiteX8" fmla="*/ 1048 w 52863"/>
                <a:gd name="connsiteY8" fmla="*/ 25336 h 97648"/>
                <a:gd name="connsiteX9" fmla="*/ 5048 w 52863"/>
                <a:gd name="connsiteY9" fmla="*/ 10573 h 97648"/>
                <a:gd name="connsiteX10" fmla="*/ 15145 w 52863"/>
                <a:gd name="connsiteY10" fmla="*/ 2477 h 97648"/>
                <a:gd name="connsiteX11" fmla="*/ 28385 w 52863"/>
                <a:gd name="connsiteY11" fmla="*/ 0 h 97648"/>
                <a:gd name="connsiteX12" fmla="*/ 37624 w 52863"/>
                <a:gd name="connsiteY12" fmla="*/ 952 h 97648"/>
                <a:gd name="connsiteX13" fmla="*/ 49149 w 52863"/>
                <a:gd name="connsiteY13" fmla="*/ 4191 h 97648"/>
                <a:gd name="connsiteX14" fmla="*/ 48197 w 52863"/>
                <a:gd name="connsiteY14" fmla="*/ 14288 h 97648"/>
                <a:gd name="connsiteX15" fmla="*/ 39053 w 52863"/>
                <a:gd name="connsiteY15" fmla="*/ 11049 h 97648"/>
                <a:gd name="connsiteX16" fmla="*/ 29623 w 52863"/>
                <a:gd name="connsiteY16" fmla="*/ 9906 h 97648"/>
                <a:gd name="connsiteX17" fmla="*/ 16574 w 52863"/>
                <a:gd name="connsiteY17" fmla="*/ 13240 h 97648"/>
                <a:gd name="connsiteX18" fmla="*/ 11525 w 52863"/>
                <a:gd name="connsiteY18" fmla="*/ 25432 h 97648"/>
                <a:gd name="connsiteX19" fmla="*/ 18002 w 52863"/>
                <a:gd name="connsiteY19" fmla="*/ 35624 h 97648"/>
                <a:gd name="connsiteX20" fmla="*/ 32195 w 52863"/>
                <a:gd name="connsiteY20" fmla="*/ 43339 h 97648"/>
                <a:gd name="connsiteX21" fmla="*/ 46387 w 52863"/>
                <a:gd name="connsiteY21" fmla="*/ 53530 h 97648"/>
                <a:gd name="connsiteX22" fmla="*/ 52864 w 52863"/>
                <a:gd name="connsiteY22" fmla="*/ 71152 h 97648"/>
                <a:gd name="connsiteX23" fmla="*/ 48101 w 52863"/>
                <a:gd name="connsiteY23" fmla="*/ 86773 h 97648"/>
                <a:gd name="connsiteX24" fmla="*/ 36767 w 52863"/>
                <a:gd name="connsiteY24" fmla="*/ 95155 h 97648"/>
                <a:gd name="connsiteX25" fmla="*/ 23527 w 52863"/>
                <a:gd name="connsiteY25" fmla="*/ 97631 h 97648"/>
                <a:gd name="connsiteX26" fmla="*/ 0 w 52863"/>
                <a:gd name="connsiteY26" fmla="*/ 93250 h 97648"/>
                <a:gd name="connsiteX27" fmla="*/ 0 w 52863"/>
                <a:gd name="connsiteY27" fmla="*/ 93250 h 9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863" h="97648">
                  <a:moveTo>
                    <a:pt x="0" y="93154"/>
                  </a:moveTo>
                  <a:lnTo>
                    <a:pt x="953" y="81820"/>
                  </a:lnTo>
                  <a:cubicBezTo>
                    <a:pt x="7334" y="85534"/>
                    <a:pt x="14669" y="87440"/>
                    <a:pt x="22860" y="87630"/>
                  </a:cubicBezTo>
                  <a:cubicBezTo>
                    <a:pt x="28004" y="87630"/>
                    <a:pt x="32290" y="86106"/>
                    <a:pt x="35814" y="83249"/>
                  </a:cubicBezTo>
                  <a:cubicBezTo>
                    <a:pt x="39434" y="80391"/>
                    <a:pt x="41243" y="76295"/>
                    <a:pt x="41434" y="70961"/>
                  </a:cubicBezTo>
                  <a:cubicBezTo>
                    <a:pt x="41243" y="65532"/>
                    <a:pt x="39148" y="61341"/>
                    <a:pt x="35147" y="58293"/>
                  </a:cubicBezTo>
                  <a:cubicBezTo>
                    <a:pt x="31147" y="55245"/>
                    <a:pt x="26575" y="52483"/>
                    <a:pt x="21241" y="50006"/>
                  </a:cubicBezTo>
                  <a:cubicBezTo>
                    <a:pt x="16002" y="47530"/>
                    <a:pt x="11335" y="44387"/>
                    <a:pt x="7334" y="40767"/>
                  </a:cubicBezTo>
                  <a:cubicBezTo>
                    <a:pt x="3334" y="37052"/>
                    <a:pt x="1238" y="31909"/>
                    <a:pt x="1048" y="25336"/>
                  </a:cubicBezTo>
                  <a:cubicBezTo>
                    <a:pt x="1048" y="19241"/>
                    <a:pt x="2477" y="14288"/>
                    <a:pt x="5048" y="10573"/>
                  </a:cubicBezTo>
                  <a:cubicBezTo>
                    <a:pt x="7620" y="6858"/>
                    <a:pt x="10954" y="4096"/>
                    <a:pt x="15145" y="2477"/>
                  </a:cubicBezTo>
                  <a:cubicBezTo>
                    <a:pt x="19241" y="762"/>
                    <a:pt x="23717" y="0"/>
                    <a:pt x="28385" y="0"/>
                  </a:cubicBezTo>
                  <a:cubicBezTo>
                    <a:pt x="30766" y="0"/>
                    <a:pt x="33814" y="286"/>
                    <a:pt x="37624" y="952"/>
                  </a:cubicBezTo>
                  <a:cubicBezTo>
                    <a:pt x="41434" y="1619"/>
                    <a:pt x="45244" y="2667"/>
                    <a:pt x="49149" y="4191"/>
                  </a:cubicBezTo>
                  <a:lnTo>
                    <a:pt x="48197" y="14288"/>
                  </a:lnTo>
                  <a:cubicBezTo>
                    <a:pt x="45434" y="12859"/>
                    <a:pt x="42386" y="11811"/>
                    <a:pt x="39053" y="11049"/>
                  </a:cubicBezTo>
                  <a:cubicBezTo>
                    <a:pt x="35719" y="10287"/>
                    <a:pt x="32576" y="9906"/>
                    <a:pt x="29623" y="9906"/>
                  </a:cubicBezTo>
                  <a:cubicBezTo>
                    <a:pt x="24194" y="9811"/>
                    <a:pt x="19812" y="10954"/>
                    <a:pt x="16574" y="13240"/>
                  </a:cubicBezTo>
                  <a:cubicBezTo>
                    <a:pt x="13335" y="15526"/>
                    <a:pt x="11621" y="19622"/>
                    <a:pt x="11525" y="25432"/>
                  </a:cubicBezTo>
                  <a:cubicBezTo>
                    <a:pt x="11716" y="29623"/>
                    <a:pt x="13907" y="33052"/>
                    <a:pt x="18002" y="35624"/>
                  </a:cubicBezTo>
                  <a:cubicBezTo>
                    <a:pt x="22098" y="38195"/>
                    <a:pt x="26861" y="40767"/>
                    <a:pt x="32195" y="43339"/>
                  </a:cubicBezTo>
                  <a:cubicBezTo>
                    <a:pt x="37529" y="45910"/>
                    <a:pt x="42291" y="49340"/>
                    <a:pt x="46387" y="53530"/>
                  </a:cubicBezTo>
                  <a:cubicBezTo>
                    <a:pt x="50483" y="57722"/>
                    <a:pt x="52673" y="63627"/>
                    <a:pt x="52864" y="71152"/>
                  </a:cubicBezTo>
                  <a:cubicBezTo>
                    <a:pt x="52769" y="77724"/>
                    <a:pt x="51149" y="82868"/>
                    <a:pt x="48101" y="86773"/>
                  </a:cubicBezTo>
                  <a:cubicBezTo>
                    <a:pt x="45053" y="90678"/>
                    <a:pt x="41243" y="93440"/>
                    <a:pt x="36767" y="95155"/>
                  </a:cubicBezTo>
                  <a:cubicBezTo>
                    <a:pt x="32290" y="96869"/>
                    <a:pt x="27908" y="97727"/>
                    <a:pt x="23527" y="97631"/>
                  </a:cubicBezTo>
                  <a:cubicBezTo>
                    <a:pt x="15335" y="97822"/>
                    <a:pt x="7525" y="96393"/>
                    <a:pt x="0" y="93250"/>
                  </a:cubicBezTo>
                  <a:lnTo>
                    <a:pt x="0" y="93250"/>
                  </a:lnTo>
                  <a:close/>
                </a:path>
              </a:pathLst>
            </a:custGeom>
            <a:solidFill>
              <a:srgbClr val="222221"/>
            </a:solidFill>
            <a:ln w="0" cap="flat">
              <a:noFill/>
              <a:prstDash val="solid"/>
              <a:miter/>
            </a:ln>
          </p:spPr>
          <p:txBody>
            <a:bodyPr rtlCol="0" anchor="ctr"/>
            <a:lstStyle/>
            <a:p>
              <a:endParaRPr lang="de-DE"/>
            </a:p>
          </p:txBody>
        </p:sp>
        <p:sp>
          <p:nvSpPr>
            <p:cNvPr id="22" name="Freihandform: Form 21">
              <a:extLst>
                <a:ext uri="{FF2B5EF4-FFF2-40B4-BE49-F238E27FC236}">
                  <a16:creationId xmlns:a16="http://schemas.microsoft.com/office/drawing/2014/main" id="{E788613B-DADF-9719-2BF6-500FFD013134}"/>
                </a:ext>
              </a:extLst>
            </p:cNvPr>
            <p:cNvSpPr/>
            <p:nvPr/>
          </p:nvSpPr>
          <p:spPr>
            <a:xfrm>
              <a:off x="7346348" y="2484239"/>
              <a:ext cx="48863" cy="139541"/>
            </a:xfrm>
            <a:custGeom>
              <a:avLst/>
              <a:gdLst>
                <a:gd name="connsiteX0" fmla="*/ 16954 w 48863"/>
                <a:gd name="connsiteY0" fmla="*/ 139255 h 139541"/>
                <a:gd name="connsiteX1" fmla="*/ 16954 w 48863"/>
                <a:gd name="connsiteY1" fmla="*/ 55912 h 139541"/>
                <a:gd name="connsiteX2" fmla="*/ 0 w 48863"/>
                <a:gd name="connsiteY2" fmla="*/ 55912 h 139541"/>
                <a:gd name="connsiteX3" fmla="*/ 0 w 48863"/>
                <a:gd name="connsiteY3" fmla="*/ 46006 h 139541"/>
                <a:gd name="connsiteX4" fmla="*/ 16954 w 48863"/>
                <a:gd name="connsiteY4" fmla="*/ 46006 h 139541"/>
                <a:gd name="connsiteX5" fmla="*/ 16954 w 48863"/>
                <a:gd name="connsiteY5" fmla="*/ 39243 h 139541"/>
                <a:gd name="connsiteX6" fmla="*/ 17907 w 48863"/>
                <a:gd name="connsiteY6" fmla="*/ 20383 h 139541"/>
                <a:gd name="connsiteX7" fmla="*/ 23813 w 48863"/>
                <a:gd name="connsiteY7" fmla="*/ 5810 h 139541"/>
                <a:gd name="connsiteX8" fmla="*/ 39148 w 48863"/>
                <a:gd name="connsiteY8" fmla="*/ 0 h 139541"/>
                <a:gd name="connsiteX9" fmla="*/ 44482 w 48863"/>
                <a:gd name="connsiteY9" fmla="*/ 476 h 139541"/>
                <a:gd name="connsiteX10" fmla="*/ 48863 w 48863"/>
                <a:gd name="connsiteY10" fmla="*/ 1905 h 139541"/>
                <a:gd name="connsiteX11" fmla="*/ 48196 w 48863"/>
                <a:gd name="connsiteY11" fmla="*/ 12001 h 139541"/>
                <a:gd name="connsiteX12" fmla="*/ 40005 w 48863"/>
                <a:gd name="connsiteY12" fmla="*/ 10001 h 139541"/>
                <a:gd name="connsiteX13" fmla="*/ 30385 w 48863"/>
                <a:gd name="connsiteY13" fmla="*/ 14859 h 139541"/>
                <a:gd name="connsiteX14" fmla="*/ 27432 w 48863"/>
                <a:gd name="connsiteY14" fmla="*/ 25908 h 139541"/>
                <a:gd name="connsiteX15" fmla="*/ 27337 w 48863"/>
                <a:gd name="connsiteY15" fmla="*/ 38195 h 139541"/>
                <a:gd name="connsiteX16" fmla="*/ 27337 w 48863"/>
                <a:gd name="connsiteY16" fmla="*/ 46292 h 139541"/>
                <a:gd name="connsiteX17" fmla="*/ 46292 w 48863"/>
                <a:gd name="connsiteY17" fmla="*/ 46292 h 139541"/>
                <a:gd name="connsiteX18" fmla="*/ 46292 w 48863"/>
                <a:gd name="connsiteY18" fmla="*/ 56197 h 139541"/>
                <a:gd name="connsiteX19" fmla="*/ 27337 w 48863"/>
                <a:gd name="connsiteY19" fmla="*/ 56197 h 139541"/>
                <a:gd name="connsiteX20" fmla="*/ 27337 w 48863"/>
                <a:gd name="connsiteY20" fmla="*/ 139541 h 139541"/>
                <a:gd name="connsiteX21" fmla="*/ 16954 w 48863"/>
                <a:gd name="connsiteY21" fmla="*/ 139541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863" h="139541">
                  <a:moveTo>
                    <a:pt x="16954" y="139255"/>
                  </a:moveTo>
                  <a:lnTo>
                    <a:pt x="16954" y="55912"/>
                  </a:lnTo>
                  <a:lnTo>
                    <a:pt x="0" y="55912"/>
                  </a:lnTo>
                  <a:lnTo>
                    <a:pt x="0" y="46006"/>
                  </a:lnTo>
                  <a:lnTo>
                    <a:pt x="16954" y="46006"/>
                  </a:lnTo>
                  <a:lnTo>
                    <a:pt x="16954" y="39243"/>
                  </a:lnTo>
                  <a:cubicBezTo>
                    <a:pt x="16859" y="32575"/>
                    <a:pt x="17145" y="26289"/>
                    <a:pt x="17907" y="20383"/>
                  </a:cubicBezTo>
                  <a:cubicBezTo>
                    <a:pt x="18669" y="14478"/>
                    <a:pt x="20669" y="9620"/>
                    <a:pt x="23813" y="5810"/>
                  </a:cubicBezTo>
                  <a:cubicBezTo>
                    <a:pt x="26956" y="2000"/>
                    <a:pt x="32099" y="95"/>
                    <a:pt x="39148" y="0"/>
                  </a:cubicBezTo>
                  <a:cubicBezTo>
                    <a:pt x="40862" y="0"/>
                    <a:pt x="42672" y="95"/>
                    <a:pt x="44482" y="476"/>
                  </a:cubicBezTo>
                  <a:cubicBezTo>
                    <a:pt x="46292" y="762"/>
                    <a:pt x="47816" y="1238"/>
                    <a:pt x="48863" y="1905"/>
                  </a:cubicBezTo>
                  <a:lnTo>
                    <a:pt x="48196" y="12001"/>
                  </a:lnTo>
                  <a:cubicBezTo>
                    <a:pt x="45910" y="10668"/>
                    <a:pt x="43148" y="10001"/>
                    <a:pt x="40005" y="10001"/>
                  </a:cubicBezTo>
                  <a:cubicBezTo>
                    <a:pt x="35433" y="10096"/>
                    <a:pt x="32195" y="11716"/>
                    <a:pt x="30385" y="14859"/>
                  </a:cubicBezTo>
                  <a:cubicBezTo>
                    <a:pt x="28575" y="17907"/>
                    <a:pt x="27623" y="21622"/>
                    <a:pt x="27432" y="25908"/>
                  </a:cubicBezTo>
                  <a:cubicBezTo>
                    <a:pt x="27242" y="30194"/>
                    <a:pt x="27146" y="34290"/>
                    <a:pt x="27337" y="38195"/>
                  </a:cubicBezTo>
                  <a:lnTo>
                    <a:pt x="27337" y="46292"/>
                  </a:lnTo>
                  <a:lnTo>
                    <a:pt x="46292" y="46292"/>
                  </a:lnTo>
                  <a:lnTo>
                    <a:pt x="46292" y="56197"/>
                  </a:lnTo>
                  <a:lnTo>
                    <a:pt x="27337" y="56197"/>
                  </a:lnTo>
                  <a:lnTo>
                    <a:pt x="27337" y="139541"/>
                  </a:lnTo>
                  <a:lnTo>
                    <a:pt x="16954" y="139541"/>
                  </a:lnTo>
                  <a:close/>
                </a:path>
              </a:pathLst>
            </a:custGeom>
            <a:solidFill>
              <a:srgbClr val="222221"/>
            </a:solidFill>
            <a:ln w="0"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4F57E007-50A1-E54C-E1E1-C187481D798C}"/>
                </a:ext>
              </a:extLst>
            </p:cNvPr>
            <p:cNvSpPr/>
            <p:nvPr/>
          </p:nvSpPr>
          <p:spPr>
            <a:xfrm>
              <a:off x="7404732" y="2499288"/>
              <a:ext cx="78299" cy="126396"/>
            </a:xfrm>
            <a:custGeom>
              <a:avLst/>
              <a:gdLst>
                <a:gd name="connsiteX0" fmla="*/ 4 w 78299"/>
                <a:gd name="connsiteY0" fmla="*/ 77533 h 126396"/>
                <a:gd name="connsiteX1" fmla="*/ 4100 w 78299"/>
                <a:gd name="connsiteY1" fmla="*/ 53530 h 126396"/>
                <a:gd name="connsiteX2" fmla="*/ 16959 w 78299"/>
                <a:gd name="connsiteY2" fmla="*/ 35719 h 126396"/>
                <a:gd name="connsiteX3" fmla="*/ 39152 w 78299"/>
                <a:gd name="connsiteY3" fmla="*/ 28670 h 126396"/>
                <a:gd name="connsiteX4" fmla="*/ 61345 w 78299"/>
                <a:gd name="connsiteY4" fmla="*/ 35719 h 126396"/>
                <a:gd name="connsiteX5" fmla="*/ 74204 w 78299"/>
                <a:gd name="connsiteY5" fmla="*/ 53530 h 126396"/>
                <a:gd name="connsiteX6" fmla="*/ 78300 w 78299"/>
                <a:gd name="connsiteY6" fmla="*/ 77533 h 126396"/>
                <a:gd name="connsiteX7" fmla="*/ 74204 w 78299"/>
                <a:gd name="connsiteY7" fmla="*/ 101537 h 126396"/>
                <a:gd name="connsiteX8" fmla="*/ 61345 w 78299"/>
                <a:gd name="connsiteY8" fmla="*/ 119348 h 126396"/>
                <a:gd name="connsiteX9" fmla="*/ 39152 w 78299"/>
                <a:gd name="connsiteY9" fmla="*/ 126397 h 126396"/>
                <a:gd name="connsiteX10" fmla="*/ 16959 w 78299"/>
                <a:gd name="connsiteY10" fmla="*/ 119348 h 126396"/>
                <a:gd name="connsiteX11" fmla="*/ 4100 w 78299"/>
                <a:gd name="connsiteY11" fmla="*/ 101537 h 126396"/>
                <a:gd name="connsiteX12" fmla="*/ 4 w 78299"/>
                <a:gd name="connsiteY12" fmla="*/ 77533 h 126396"/>
                <a:gd name="connsiteX13" fmla="*/ 4 w 78299"/>
                <a:gd name="connsiteY13" fmla="*/ 77533 h 126396"/>
                <a:gd name="connsiteX14" fmla="*/ 11339 w 78299"/>
                <a:gd name="connsiteY14" fmla="*/ 77533 h 126396"/>
                <a:gd name="connsiteX15" fmla="*/ 14482 w 78299"/>
                <a:gd name="connsiteY15" fmla="*/ 97250 h 126396"/>
                <a:gd name="connsiteX16" fmla="*/ 23817 w 78299"/>
                <a:gd name="connsiteY16" fmla="*/ 111252 h 126396"/>
                <a:gd name="connsiteX17" fmla="*/ 39057 w 78299"/>
                <a:gd name="connsiteY17" fmla="*/ 116586 h 126396"/>
                <a:gd name="connsiteX18" fmla="*/ 54297 w 78299"/>
                <a:gd name="connsiteY18" fmla="*/ 111252 h 126396"/>
                <a:gd name="connsiteX19" fmla="*/ 63631 w 78299"/>
                <a:gd name="connsiteY19" fmla="*/ 97250 h 126396"/>
                <a:gd name="connsiteX20" fmla="*/ 66775 w 78299"/>
                <a:gd name="connsiteY20" fmla="*/ 77533 h 126396"/>
                <a:gd name="connsiteX21" fmla="*/ 63631 w 78299"/>
                <a:gd name="connsiteY21" fmla="*/ 57817 h 126396"/>
                <a:gd name="connsiteX22" fmla="*/ 54297 w 78299"/>
                <a:gd name="connsiteY22" fmla="*/ 43815 h 126396"/>
                <a:gd name="connsiteX23" fmla="*/ 39057 w 78299"/>
                <a:gd name="connsiteY23" fmla="*/ 38481 h 126396"/>
                <a:gd name="connsiteX24" fmla="*/ 23817 w 78299"/>
                <a:gd name="connsiteY24" fmla="*/ 43815 h 126396"/>
                <a:gd name="connsiteX25" fmla="*/ 14482 w 78299"/>
                <a:gd name="connsiteY25" fmla="*/ 57817 h 126396"/>
                <a:gd name="connsiteX26" fmla="*/ 11339 w 78299"/>
                <a:gd name="connsiteY26" fmla="*/ 77533 h 126396"/>
                <a:gd name="connsiteX27" fmla="*/ 11339 w 78299"/>
                <a:gd name="connsiteY27" fmla="*/ 77533 h 126396"/>
                <a:gd name="connsiteX28" fmla="*/ 47058 w 78299"/>
                <a:gd name="connsiteY28" fmla="*/ 15335 h 126396"/>
                <a:gd name="connsiteX29" fmla="*/ 47058 w 78299"/>
                <a:gd name="connsiteY29" fmla="*/ 0 h 126396"/>
                <a:gd name="connsiteX30" fmla="*/ 59440 w 78299"/>
                <a:gd name="connsiteY30" fmla="*/ 0 h 126396"/>
                <a:gd name="connsiteX31" fmla="*/ 59440 w 78299"/>
                <a:gd name="connsiteY31" fmla="*/ 15335 h 126396"/>
                <a:gd name="connsiteX32" fmla="*/ 47058 w 78299"/>
                <a:gd name="connsiteY32" fmla="*/ 15335 h 126396"/>
                <a:gd name="connsiteX33" fmla="*/ 18959 w 78299"/>
                <a:gd name="connsiteY33" fmla="*/ 15335 h 126396"/>
                <a:gd name="connsiteX34" fmla="*/ 18959 w 78299"/>
                <a:gd name="connsiteY34" fmla="*/ 0 h 126396"/>
                <a:gd name="connsiteX35" fmla="*/ 31342 w 78299"/>
                <a:gd name="connsiteY35" fmla="*/ 0 h 126396"/>
                <a:gd name="connsiteX36" fmla="*/ 31342 w 78299"/>
                <a:gd name="connsiteY36" fmla="*/ 15335 h 126396"/>
                <a:gd name="connsiteX37" fmla="*/ 18959 w 78299"/>
                <a:gd name="connsiteY37" fmla="*/ 15335 h 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8299" h="126396">
                  <a:moveTo>
                    <a:pt x="4" y="77533"/>
                  </a:moveTo>
                  <a:cubicBezTo>
                    <a:pt x="4" y="68961"/>
                    <a:pt x="1338" y="60960"/>
                    <a:pt x="4100" y="53530"/>
                  </a:cubicBezTo>
                  <a:cubicBezTo>
                    <a:pt x="6862" y="46196"/>
                    <a:pt x="11149" y="40196"/>
                    <a:pt x="16959" y="35719"/>
                  </a:cubicBezTo>
                  <a:cubicBezTo>
                    <a:pt x="22769" y="31147"/>
                    <a:pt x="30199" y="28861"/>
                    <a:pt x="39152" y="28670"/>
                  </a:cubicBezTo>
                  <a:cubicBezTo>
                    <a:pt x="48201" y="28766"/>
                    <a:pt x="55630" y="31147"/>
                    <a:pt x="61345" y="35719"/>
                  </a:cubicBezTo>
                  <a:cubicBezTo>
                    <a:pt x="67156" y="40291"/>
                    <a:pt x="71442" y="46196"/>
                    <a:pt x="74204" y="53530"/>
                  </a:cubicBezTo>
                  <a:cubicBezTo>
                    <a:pt x="76966" y="60865"/>
                    <a:pt x="78300" y="68866"/>
                    <a:pt x="78300" y="77533"/>
                  </a:cubicBezTo>
                  <a:cubicBezTo>
                    <a:pt x="78300" y="86106"/>
                    <a:pt x="76966" y="94107"/>
                    <a:pt x="74204" y="101537"/>
                  </a:cubicBezTo>
                  <a:cubicBezTo>
                    <a:pt x="71442" y="108871"/>
                    <a:pt x="67156" y="114872"/>
                    <a:pt x="61345" y="119348"/>
                  </a:cubicBezTo>
                  <a:cubicBezTo>
                    <a:pt x="55535" y="123920"/>
                    <a:pt x="48201" y="126206"/>
                    <a:pt x="39152" y="126397"/>
                  </a:cubicBezTo>
                  <a:cubicBezTo>
                    <a:pt x="30103" y="126302"/>
                    <a:pt x="22674" y="123920"/>
                    <a:pt x="16959" y="119348"/>
                  </a:cubicBezTo>
                  <a:cubicBezTo>
                    <a:pt x="11149" y="114776"/>
                    <a:pt x="6862" y="108871"/>
                    <a:pt x="4100" y="101537"/>
                  </a:cubicBezTo>
                  <a:cubicBezTo>
                    <a:pt x="1338" y="94202"/>
                    <a:pt x="-91" y="86201"/>
                    <a:pt x="4" y="77533"/>
                  </a:cubicBezTo>
                  <a:lnTo>
                    <a:pt x="4" y="77533"/>
                  </a:lnTo>
                  <a:close/>
                  <a:moveTo>
                    <a:pt x="11339" y="77533"/>
                  </a:moveTo>
                  <a:cubicBezTo>
                    <a:pt x="11339" y="84773"/>
                    <a:pt x="12387" y="91345"/>
                    <a:pt x="14482" y="97250"/>
                  </a:cubicBezTo>
                  <a:cubicBezTo>
                    <a:pt x="16578" y="103061"/>
                    <a:pt x="19721" y="107728"/>
                    <a:pt x="23817" y="111252"/>
                  </a:cubicBezTo>
                  <a:cubicBezTo>
                    <a:pt x="27913" y="114681"/>
                    <a:pt x="33056" y="116491"/>
                    <a:pt x="39057" y="116586"/>
                  </a:cubicBezTo>
                  <a:cubicBezTo>
                    <a:pt x="45058" y="116586"/>
                    <a:pt x="50201" y="114776"/>
                    <a:pt x="54297" y="111252"/>
                  </a:cubicBezTo>
                  <a:cubicBezTo>
                    <a:pt x="58393" y="107823"/>
                    <a:pt x="61536" y="103156"/>
                    <a:pt x="63631" y="97250"/>
                  </a:cubicBezTo>
                  <a:cubicBezTo>
                    <a:pt x="65727" y="91440"/>
                    <a:pt x="66775" y="84868"/>
                    <a:pt x="66775" y="77533"/>
                  </a:cubicBezTo>
                  <a:cubicBezTo>
                    <a:pt x="66775" y="70295"/>
                    <a:pt x="65727" y="63722"/>
                    <a:pt x="63631" y="57817"/>
                  </a:cubicBezTo>
                  <a:cubicBezTo>
                    <a:pt x="61536" y="52006"/>
                    <a:pt x="58393" y="47339"/>
                    <a:pt x="54297" y="43815"/>
                  </a:cubicBezTo>
                  <a:cubicBezTo>
                    <a:pt x="50201" y="40386"/>
                    <a:pt x="45058" y="38576"/>
                    <a:pt x="39057" y="38481"/>
                  </a:cubicBezTo>
                  <a:cubicBezTo>
                    <a:pt x="33056" y="38481"/>
                    <a:pt x="27913" y="40291"/>
                    <a:pt x="23817" y="43815"/>
                  </a:cubicBezTo>
                  <a:cubicBezTo>
                    <a:pt x="19721" y="47244"/>
                    <a:pt x="16578" y="51911"/>
                    <a:pt x="14482" y="57817"/>
                  </a:cubicBezTo>
                  <a:cubicBezTo>
                    <a:pt x="12387" y="63627"/>
                    <a:pt x="11339" y="70199"/>
                    <a:pt x="11339" y="77533"/>
                  </a:cubicBezTo>
                  <a:lnTo>
                    <a:pt x="11339" y="77533"/>
                  </a:lnTo>
                  <a:close/>
                  <a:moveTo>
                    <a:pt x="47058" y="15335"/>
                  </a:moveTo>
                  <a:lnTo>
                    <a:pt x="47058" y="0"/>
                  </a:lnTo>
                  <a:lnTo>
                    <a:pt x="59440" y="0"/>
                  </a:lnTo>
                  <a:lnTo>
                    <a:pt x="59440" y="15335"/>
                  </a:lnTo>
                  <a:lnTo>
                    <a:pt x="47058" y="15335"/>
                  </a:lnTo>
                  <a:close/>
                  <a:moveTo>
                    <a:pt x="18959" y="15335"/>
                  </a:moveTo>
                  <a:lnTo>
                    <a:pt x="18959" y="0"/>
                  </a:lnTo>
                  <a:lnTo>
                    <a:pt x="31342" y="0"/>
                  </a:lnTo>
                  <a:lnTo>
                    <a:pt x="31342" y="15335"/>
                  </a:lnTo>
                  <a:lnTo>
                    <a:pt x="18959" y="15335"/>
                  </a:lnTo>
                  <a:close/>
                </a:path>
              </a:pathLst>
            </a:custGeom>
            <a:solidFill>
              <a:srgbClr val="222221"/>
            </a:solidFill>
            <a:ln w="0"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5384E87A-400A-2C37-848C-50D1798E51E9}"/>
                </a:ext>
              </a:extLst>
            </p:cNvPr>
            <p:cNvSpPr/>
            <p:nvPr/>
          </p:nvSpPr>
          <p:spPr>
            <a:xfrm>
              <a:off x="7502082" y="2527958"/>
              <a:ext cx="39433" cy="95535"/>
            </a:xfrm>
            <a:custGeom>
              <a:avLst/>
              <a:gdLst>
                <a:gd name="connsiteX0" fmla="*/ 572 w 39433"/>
                <a:gd name="connsiteY0" fmla="*/ 95536 h 95535"/>
                <a:gd name="connsiteX1" fmla="*/ 572 w 39433"/>
                <a:gd name="connsiteY1" fmla="*/ 23146 h 95535"/>
                <a:gd name="connsiteX2" fmla="*/ 572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60 w 39433"/>
                <a:gd name="connsiteY7" fmla="*/ 6191 h 95535"/>
                <a:gd name="connsiteX8" fmla="*/ 32195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4 w 39433"/>
                <a:gd name="connsiteY14" fmla="*/ 32194 h 95535"/>
                <a:gd name="connsiteX15" fmla="*/ 10954 w 39433"/>
                <a:gd name="connsiteY15" fmla="*/ 49340 h 95535"/>
                <a:gd name="connsiteX16" fmla="*/ 10954 w 39433"/>
                <a:gd name="connsiteY16" fmla="*/ 95441 h 95535"/>
                <a:gd name="connsiteX17" fmla="*/ 572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2" y="95536"/>
                  </a:moveTo>
                  <a:lnTo>
                    <a:pt x="572" y="23146"/>
                  </a:lnTo>
                  <a:cubicBezTo>
                    <a:pt x="572" y="18193"/>
                    <a:pt x="572" y="14288"/>
                    <a:pt x="572" y="11430"/>
                  </a:cubicBezTo>
                  <a:cubicBezTo>
                    <a:pt x="572" y="8572"/>
                    <a:pt x="286" y="5524"/>
                    <a:pt x="0" y="2286"/>
                  </a:cubicBezTo>
                  <a:lnTo>
                    <a:pt x="10382" y="2286"/>
                  </a:lnTo>
                  <a:lnTo>
                    <a:pt x="10382" y="20193"/>
                  </a:lnTo>
                  <a:lnTo>
                    <a:pt x="10668" y="20193"/>
                  </a:lnTo>
                  <a:cubicBezTo>
                    <a:pt x="12573" y="14764"/>
                    <a:pt x="15240" y="10096"/>
                    <a:pt x="18860" y="6191"/>
                  </a:cubicBezTo>
                  <a:cubicBezTo>
                    <a:pt x="22479" y="2286"/>
                    <a:pt x="26860" y="191"/>
                    <a:pt x="32195" y="0"/>
                  </a:cubicBezTo>
                  <a:cubicBezTo>
                    <a:pt x="33433" y="0"/>
                    <a:pt x="34766" y="95"/>
                    <a:pt x="36100" y="381"/>
                  </a:cubicBezTo>
                  <a:cubicBezTo>
                    <a:pt x="37433" y="571"/>
                    <a:pt x="38576" y="857"/>
                    <a:pt x="39433" y="1143"/>
                  </a:cubicBezTo>
                  <a:lnTo>
                    <a:pt x="39433" y="13240"/>
                  </a:lnTo>
                  <a:cubicBezTo>
                    <a:pt x="37148" y="12478"/>
                    <a:pt x="34671" y="12097"/>
                    <a:pt x="31909" y="12097"/>
                  </a:cubicBezTo>
                  <a:cubicBezTo>
                    <a:pt x="26480" y="12287"/>
                    <a:pt x="22193" y="14192"/>
                    <a:pt x="19145" y="18002"/>
                  </a:cubicBezTo>
                  <a:cubicBezTo>
                    <a:pt x="16097" y="21812"/>
                    <a:pt x="14002" y="26575"/>
                    <a:pt x="12764" y="32194"/>
                  </a:cubicBezTo>
                  <a:cubicBezTo>
                    <a:pt x="11525" y="37909"/>
                    <a:pt x="10954" y="43624"/>
                    <a:pt x="10954" y="49340"/>
                  </a:cubicBezTo>
                  <a:lnTo>
                    <a:pt x="10954" y="95441"/>
                  </a:lnTo>
                  <a:lnTo>
                    <a:pt x="572" y="95441"/>
                  </a:lnTo>
                  <a:close/>
                </a:path>
              </a:pathLst>
            </a:custGeom>
            <a:solidFill>
              <a:srgbClr val="222221"/>
            </a:solidFill>
            <a:ln w="0"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612FFC84-F9DB-F780-6B0A-1A032810C4A5}"/>
                </a:ext>
              </a:extLst>
            </p:cNvPr>
            <p:cNvSpPr/>
            <p:nvPr/>
          </p:nvSpPr>
          <p:spPr>
            <a:xfrm>
              <a:off x="7549517" y="2486143"/>
              <a:ext cx="71437" cy="139450"/>
            </a:xfrm>
            <a:custGeom>
              <a:avLst/>
              <a:gdLst>
                <a:gd name="connsiteX0" fmla="*/ 71438 w 71437"/>
                <a:gd name="connsiteY0" fmla="*/ 191 h 139450"/>
                <a:gd name="connsiteX1" fmla="*/ 71438 w 71437"/>
                <a:gd name="connsiteY1" fmla="*/ 137351 h 139450"/>
                <a:gd name="connsiteX2" fmla="*/ 61055 w 71437"/>
                <a:gd name="connsiteY2" fmla="*/ 137351 h 139450"/>
                <a:gd name="connsiteX3" fmla="*/ 61055 w 71437"/>
                <a:gd name="connsiteY3" fmla="*/ 122492 h 139450"/>
                <a:gd name="connsiteX4" fmla="*/ 60769 w 71437"/>
                <a:gd name="connsiteY4" fmla="*/ 122492 h 139450"/>
                <a:gd name="connsiteX5" fmla="*/ 50102 w 71437"/>
                <a:gd name="connsiteY5" fmla="*/ 135446 h 139450"/>
                <a:gd name="connsiteX6" fmla="*/ 34576 w 71437"/>
                <a:gd name="connsiteY6" fmla="*/ 139446 h 139450"/>
                <a:gd name="connsiteX7" fmla="*/ 15335 w 71437"/>
                <a:gd name="connsiteY7" fmla="*/ 132874 h 139450"/>
                <a:gd name="connsiteX8" fmla="*/ 3810 w 71437"/>
                <a:gd name="connsiteY8" fmla="*/ 115538 h 139450"/>
                <a:gd name="connsiteX9" fmla="*/ 0 w 71437"/>
                <a:gd name="connsiteY9" fmla="*/ 90583 h 139450"/>
                <a:gd name="connsiteX10" fmla="*/ 3524 w 71437"/>
                <a:gd name="connsiteY10" fmla="*/ 65342 h 139450"/>
                <a:gd name="connsiteX11" fmla="*/ 14669 w 71437"/>
                <a:gd name="connsiteY11" fmla="*/ 48101 h 139450"/>
                <a:gd name="connsiteX12" fmla="*/ 34576 w 71437"/>
                <a:gd name="connsiteY12" fmla="*/ 41720 h 139450"/>
                <a:gd name="connsiteX13" fmla="*/ 48387 w 71437"/>
                <a:gd name="connsiteY13" fmla="*/ 45339 h 139450"/>
                <a:gd name="connsiteX14" fmla="*/ 56959 w 71437"/>
                <a:gd name="connsiteY14" fmla="*/ 52959 h 139450"/>
                <a:gd name="connsiteX15" fmla="*/ 60769 w 71437"/>
                <a:gd name="connsiteY15" fmla="*/ 59627 h 139450"/>
                <a:gd name="connsiteX16" fmla="*/ 61055 w 71437"/>
                <a:gd name="connsiteY16" fmla="*/ 59627 h 139450"/>
                <a:gd name="connsiteX17" fmla="*/ 61055 w 71437"/>
                <a:gd name="connsiteY17" fmla="*/ 0 h 139450"/>
                <a:gd name="connsiteX18" fmla="*/ 71438 w 71437"/>
                <a:gd name="connsiteY18" fmla="*/ 0 h 139450"/>
                <a:gd name="connsiteX19" fmla="*/ 11335 w 71437"/>
                <a:gd name="connsiteY19" fmla="*/ 90678 h 139450"/>
                <a:gd name="connsiteX20" fmla="*/ 13430 w 71437"/>
                <a:gd name="connsiteY20" fmla="*/ 108776 h 139450"/>
                <a:gd name="connsiteX21" fmla="*/ 21050 w 71437"/>
                <a:gd name="connsiteY21" fmla="*/ 123539 h 139450"/>
                <a:gd name="connsiteX22" fmla="*/ 36290 w 71437"/>
                <a:gd name="connsiteY22" fmla="*/ 129635 h 139450"/>
                <a:gd name="connsiteX23" fmla="*/ 50959 w 71437"/>
                <a:gd name="connsiteY23" fmla="*/ 123349 h 139450"/>
                <a:gd name="connsiteX24" fmla="*/ 58865 w 71437"/>
                <a:gd name="connsiteY24" fmla="*/ 108395 h 139450"/>
                <a:gd name="connsiteX25" fmla="*/ 61246 w 71437"/>
                <a:gd name="connsiteY25" fmla="*/ 90773 h 139450"/>
                <a:gd name="connsiteX26" fmla="*/ 58865 w 71437"/>
                <a:gd name="connsiteY26" fmla="*/ 73152 h 139450"/>
                <a:gd name="connsiteX27" fmla="*/ 50959 w 71437"/>
                <a:gd name="connsiteY27" fmla="*/ 58198 h 139450"/>
                <a:gd name="connsiteX28" fmla="*/ 36290 w 71437"/>
                <a:gd name="connsiteY28" fmla="*/ 51911 h 139450"/>
                <a:gd name="connsiteX29" fmla="*/ 21050 w 71437"/>
                <a:gd name="connsiteY29" fmla="*/ 58007 h 139450"/>
                <a:gd name="connsiteX30" fmla="*/ 13430 w 71437"/>
                <a:gd name="connsiteY30" fmla="*/ 72771 h 139450"/>
                <a:gd name="connsiteX31" fmla="*/ 11335 w 71437"/>
                <a:gd name="connsiteY31" fmla="*/ 90869 h 139450"/>
                <a:gd name="connsiteX32" fmla="*/ 11335 w 71437"/>
                <a:gd name="connsiteY32" fmla="*/ 90869 h 13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437" h="139450">
                  <a:moveTo>
                    <a:pt x="71438" y="191"/>
                  </a:moveTo>
                  <a:lnTo>
                    <a:pt x="71438" y="137351"/>
                  </a:lnTo>
                  <a:lnTo>
                    <a:pt x="61055" y="137351"/>
                  </a:lnTo>
                  <a:lnTo>
                    <a:pt x="61055" y="122492"/>
                  </a:lnTo>
                  <a:lnTo>
                    <a:pt x="60769" y="122492"/>
                  </a:lnTo>
                  <a:cubicBezTo>
                    <a:pt x="58007" y="128397"/>
                    <a:pt x="54388" y="132683"/>
                    <a:pt x="50102" y="135446"/>
                  </a:cubicBezTo>
                  <a:cubicBezTo>
                    <a:pt x="45815" y="138208"/>
                    <a:pt x="40577" y="139541"/>
                    <a:pt x="34576" y="139446"/>
                  </a:cubicBezTo>
                  <a:cubicBezTo>
                    <a:pt x="26860" y="139446"/>
                    <a:pt x="20479" y="137160"/>
                    <a:pt x="15335" y="132874"/>
                  </a:cubicBezTo>
                  <a:cubicBezTo>
                    <a:pt x="10192" y="128588"/>
                    <a:pt x="6382" y="122873"/>
                    <a:pt x="3810" y="115538"/>
                  </a:cubicBezTo>
                  <a:cubicBezTo>
                    <a:pt x="1238" y="108204"/>
                    <a:pt x="0" y="99917"/>
                    <a:pt x="0" y="90583"/>
                  </a:cubicBezTo>
                  <a:cubicBezTo>
                    <a:pt x="0" y="81058"/>
                    <a:pt x="1143" y="72676"/>
                    <a:pt x="3524" y="65342"/>
                  </a:cubicBezTo>
                  <a:cubicBezTo>
                    <a:pt x="5906" y="58007"/>
                    <a:pt x="9620" y="52292"/>
                    <a:pt x="14669" y="48101"/>
                  </a:cubicBezTo>
                  <a:cubicBezTo>
                    <a:pt x="19717" y="43910"/>
                    <a:pt x="26384" y="41815"/>
                    <a:pt x="34576" y="41720"/>
                  </a:cubicBezTo>
                  <a:cubicBezTo>
                    <a:pt x="40100" y="41815"/>
                    <a:pt x="44672" y="43053"/>
                    <a:pt x="48387" y="45339"/>
                  </a:cubicBezTo>
                  <a:cubicBezTo>
                    <a:pt x="52102" y="47625"/>
                    <a:pt x="54959" y="50197"/>
                    <a:pt x="56959" y="52959"/>
                  </a:cubicBezTo>
                  <a:cubicBezTo>
                    <a:pt x="58960" y="55721"/>
                    <a:pt x="60293" y="58007"/>
                    <a:pt x="60769" y="59627"/>
                  </a:cubicBezTo>
                  <a:lnTo>
                    <a:pt x="61055" y="59627"/>
                  </a:lnTo>
                  <a:lnTo>
                    <a:pt x="61055" y="0"/>
                  </a:lnTo>
                  <a:lnTo>
                    <a:pt x="71438" y="0"/>
                  </a:lnTo>
                  <a:close/>
                  <a:moveTo>
                    <a:pt x="11335" y="90678"/>
                  </a:moveTo>
                  <a:cubicBezTo>
                    <a:pt x="11335" y="96869"/>
                    <a:pt x="12002" y="102870"/>
                    <a:pt x="13430" y="108776"/>
                  </a:cubicBezTo>
                  <a:cubicBezTo>
                    <a:pt x="14859" y="114681"/>
                    <a:pt x="17335" y="119634"/>
                    <a:pt x="21050" y="123539"/>
                  </a:cubicBezTo>
                  <a:cubicBezTo>
                    <a:pt x="24670" y="127445"/>
                    <a:pt x="29718" y="129445"/>
                    <a:pt x="36290" y="129635"/>
                  </a:cubicBezTo>
                  <a:cubicBezTo>
                    <a:pt x="42386" y="129445"/>
                    <a:pt x="47244" y="127349"/>
                    <a:pt x="50959" y="123349"/>
                  </a:cubicBezTo>
                  <a:cubicBezTo>
                    <a:pt x="54578" y="119348"/>
                    <a:pt x="57245" y="114300"/>
                    <a:pt x="58865" y="108395"/>
                  </a:cubicBezTo>
                  <a:cubicBezTo>
                    <a:pt x="60484" y="102489"/>
                    <a:pt x="61246" y="96584"/>
                    <a:pt x="61246" y="90773"/>
                  </a:cubicBezTo>
                  <a:cubicBezTo>
                    <a:pt x="61246" y="84963"/>
                    <a:pt x="60484" y="79058"/>
                    <a:pt x="58865" y="73152"/>
                  </a:cubicBezTo>
                  <a:cubicBezTo>
                    <a:pt x="57245" y="67247"/>
                    <a:pt x="54673" y="62198"/>
                    <a:pt x="50959" y="58198"/>
                  </a:cubicBezTo>
                  <a:cubicBezTo>
                    <a:pt x="47339" y="54197"/>
                    <a:pt x="42386" y="52007"/>
                    <a:pt x="36290" y="51911"/>
                  </a:cubicBezTo>
                  <a:cubicBezTo>
                    <a:pt x="29813" y="52102"/>
                    <a:pt x="24670" y="54102"/>
                    <a:pt x="21050" y="58007"/>
                  </a:cubicBezTo>
                  <a:cubicBezTo>
                    <a:pt x="17431" y="61913"/>
                    <a:pt x="14859" y="66866"/>
                    <a:pt x="13430" y="72771"/>
                  </a:cubicBezTo>
                  <a:cubicBezTo>
                    <a:pt x="12002" y="78677"/>
                    <a:pt x="11335" y="84773"/>
                    <a:pt x="11335" y="90869"/>
                  </a:cubicBezTo>
                  <a:lnTo>
                    <a:pt x="11335" y="90869"/>
                  </a:lnTo>
                  <a:close/>
                </a:path>
              </a:pathLst>
            </a:custGeom>
            <a:solidFill>
              <a:srgbClr val="222221"/>
            </a:solidFill>
            <a:ln w="0"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87E1D3F0-09D9-AA2C-00FF-50A33B314C75}"/>
                </a:ext>
              </a:extLst>
            </p:cNvPr>
            <p:cNvSpPr/>
            <p:nvPr/>
          </p:nvSpPr>
          <p:spPr>
            <a:xfrm>
              <a:off x="7639618" y="2528053"/>
              <a:ext cx="68870" cy="97631"/>
            </a:xfrm>
            <a:custGeom>
              <a:avLst/>
              <a:gdLst>
                <a:gd name="connsiteX0" fmla="*/ 62584 w 68870"/>
                <a:gd name="connsiteY0" fmla="*/ 80772 h 97631"/>
                <a:gd name="connsiteX1" fmla="*/ 62584 w 68870"/>
                <a:gd name="connsiteY1" fmla="*/ 92488 h 97631"/>
                <a:gd name="connsiteX2" fmla="*/ 50583 w 68870"/>
                <a:gd name="connsiteY2" fmla="*/ 96298 h 97631"/>
                <a:gd name="connsiteX3" fmla="*/ 38200 w 68870"/>
                <a:gd name="connsiteY3" fmla="*/ 97631 h 97631"/>
                <a:gd name="connsiteX4" fmla="*/ 15912 w 68870"/>
                <a:gd name="connsiteY4" fmla="*/ 91154 h 97631"/>
                <a:gd name="connsiteX5" fmla="*/ 3720 w 68870"/>
                <a:gd name="connsiteY5" fmla="*/ 73819 h 97631"/>
                <a:gd name="connsiteX6" fmla="*/ 5 w 68870"/>
                <a:gd name="connsiteY6" fmla="*/ 48768 h 97631"/>
                <a:gd name="connsiteX7" fmla="*/ 4482 w 68870"/>
                <a:gd name="connsiteY7" fmla="*/ 23431 h 97631"/>
                <a:gd name="connsiteX8" fmla="*/ 16769 w 68870"/>
                <a:gd name="connsiteY8" fmla="*/ 6286 h 97631"/>
                <a:gd name="connsiteX9" fmla="*/ 35343 w 68870"/>
                <a:gd name="connsiteY9" fmla="*/ 0 h 97631"/>
                <a:gd name="connsiteX10" fmla="*/ 54583 w 68870"/>
                <a:gd name="connsiteY10" fmla="*/ 6382 h 97631"/>
                <a:gd name="connsiteX11" fmla="*/ 65442 w 68870"/>
                <a:gd name="connsiteY11" fmla="*/ 23051 h 97631"/>
                <a:gd name="connsiteX12" fmla="*/ 68871 w 68870"/>
                <a:gd name="connsiteY12" fmla="*/ 46196 h 97631"/>
                <a:gd name="connsiteX13" fmla="*/ 68871 w 68870"/>
                <a:gd name="connsiteY13" fmla="*/ 52006 h 97631"/>
                <a:gd name="connsiteX14" fmla="*/ 11435 w 68870"/>
                <a:gd name="connsiteY14" fmla="*/ 52006 h 97631"/>
                <a:gd name="connsiteX15" fmla="*/ 14578 w 68870"/>
                <a:gd name="connsiteY15" fmla="*/ 70009 h 97631"/>
                <a:gd name="connsiteX16" fmla="*/ 23913 w 68870"/>
                <a:gd name="connsiteY16" fmla="*/ 82772 h 97631"/>
                <a:gd name="connsiteX17" fmla="*/ 39153 w 68870"/>
                <a:gd name="connsiteY17" fmla="*/ 87630 h 97631"/>
                <a:gd name="connsiteX18" fmla="*/ 51916 w 68870"/>
                <a:gd name="connsiteY18" fmla="*/ 85439 h 97631"/>
                <a:gd name="connsiteX19" fmla="*/ 62680 w 68870"/>
                <a:gd name="connsiteY19" fmla="*/ 80677 h 97631"/>
                <a:gd name="connsiteX20" fmla="*/ 62680 w 68870"/>
                <a:gd name="connsiteY20" fmla="*/ 80677 h 97631"/>
                <a:gd name="connsiteX21" fmla="*/ 11435 w 68870"/>
                <a:gd name="connsiteY21" fmla="*/ 42196 h 97631"/>
                <a:gd name="connsiteX22" fmla="*/ 57536 w 68870"/>
                <a:gd name="connsiteY22" fmla="*/ 42196 h 97631"/>
                <a:gd name="connsiteX23" fmla="*/ 55441 w 68870"/>
                <a:gd name="connsiteY23" fmla="*/ 26575 h 97631"/>
                <a:gd name="connsiteX24" fmla="*/ 48583 w 68870"/>
                <a:gd name="connsiteY24" fmla="*/ 14573 h 97631"/>
                <a:gd name="connsiteX25" fmla="*/ 36200 w 68870"/>
                <a:gd name="connsiteY25" fmla="*/ 9811 h 97631"/>
                <a:gd name="connsiteX26" fmla="*/ 22960 w 68870"/>
                <a:gd name="connsiteY26" fmla="*/ 14764 h 97631"/>
                <a:gd name="connsiteX27" fmla="*/ 14483 w 68870"/>
                <a:gd name="connsiteY27" fmla="*/ 26956 h 97631"/>
                <a:gd name="connsiteX28" fmla="*/ 11530 w 68870"/>
                <a:gd name="connsiteY28" fmla="*/ 42196 h 97631"/>
                <a:gd name="connsiteX29" fmla="*/ 11530 w 68870"/>
                <a:gd name="connsiteY29" fmla="*/ 42196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870" h="97631">
                  <a:moveTo>
                    <a:pt x="62584" y="80772"/>
                  </a:moveTo>
                  <a:lnTo>
                    <a:pt x="62584" y="92488"/>
                  </a:lnTo>
                  <a:cubicBezTo>
                    <a:pt x="58870" y="94107"/>
                    <a:pt x="54869" y="95441"/>
                    <a:pt x="50583" y="96298"/>
                  </a:cubicBezTo>
                  <a:cubicBezTo>
                    <a:pt x="46297" y="97155"/>
                    <a:pt x="42201" y="97631"/>
                    <a:pt x="38200" y="97631"/>
                  </a:cubicBezTo>
                  <a:cubicBezTo>
                    <a:pt x="28961" y="97631"/>
                    <a:pt x="21532" y="95441"/>
                    <a:pt x="15912" y="91154"/>
                  </a:cubicBezTo>
                  <a:cubicBezTo>
                    <a:pt x="10292" y="86963"/>
                    <a:pt x="6196" y="81153"/>
                    <a:pt x="3720" y="73819"/>
                  </a:cubicBezTo>
                  <a:cubicBezTo>
                    <a:pt x="1148" y="66484"/>
                    <a:pt x="-90" y="58102"/>
                    <a:pt x="5" y="48768"/>
                  </a:cubicBezTo>
                  <a:cubicBezTo>
                    <a:pt x="5" y="39148"/>
                    <a:pt x="1529" y="30766"/>
                    <a:pt x="4482" y="23431"/>
                  </a:cubicBezTo>
                  <a:cubicBezTo>
                    <a:pt x="7435" y="16097"/>
                    <a:pt x="11530" y="10382"/>
                    <a:pt x="16769" y="6286"/>
                  </a:cubicBezTo>
                  <a:cubicBezTo>
                    <a:pt x="22008" y="2191"/>
                    <a:pt x="28294" y="0"/>
                    <a:pt x="35343" y="0"/>
                  </a:cubicBezTo>
                  <a:cubicBezTo>
                    <a:pt x="43249" y="95"/>
                    <a:pt x="49630" y="2286"/>
                    <a:pt x="54583" y="6382"/>
                  </a:cubicBezTo>
                  <a:cubicBezTo>
                    <a:pt x="59536" y="10573"/>
                    <a:pt x="63156" y="16097"/>
                    <a:pt x="65442" y="23051"/>
                  </a:cubicBezTo>
                  <a:cubicBezTo>
                    <a:pt x="67728" y="30004"/>
                    <a:pt x="68871" y="37719"/>
                    <a:pt x="68871" y="46196"/>
                  </a:cubicBezTo>
                  <a:lnTo>
                    <a:pt x="68871" y="52006"/>
                  </a:lnTo>
                  <a:lnTo>
                    <a:pt x="11435" y="52006"/>
                  </a:lnTo>
                  <a:cubicBezTo>
                    <a:pt x="11435" y="58674"/>
                    <a:pt x="12483" y="64675"/>
                    <a:pt x="14578" y="70009"/>
                  </a:cubicBezTo>
                  <a:cubicBezTo>
                    <a:pt x="16674" y="75343"/>
                    <a:pt x="19722" y="79629"/>
                    <a:pt x="23913" y="82772"/>
                  </a:cubicBezTo>
                  <a:cubicBezTo>
                    <a:pt x="28009" y="85916"/>
                    <a:pt x="33057" y="87535"/>
                    <a:pt x="39153" y="87630"/>
                  </a:cubicBezTo>
                  <a:cubicBezTo>
                    <a:pt x="43153" y="87630"/>
                    <a:pt x="47344" y="86868"/>
                    <a:pt x="51916" y="85439"/>
                  </a:cubicBezTo>
                  <a:cubicBezTo>
                    <a:pt x="56393" y="84106"/>
                    <a:pt x="60013" y="82487"/>
                    <a:pt x="62680" y="80677"/>
                  </a:cubicBezTo>
                  <a:lnTo>
                    <a:pt x="62680" y="80677"/>
                  </a:lnTo>
                  <a:close/>
                  <a:moveTo>
                    <a:pt x="11435" y="42196"/>
                  </a:moveTo>
                  <a:lnTo>
                    <a:pt x="57536" y="42196"/>
                  </a:lnTo>
                  <a:cubicBezTo>
                    <a:pt x="57536" y="36671"/>
                    <a:pt x="56869" y="31432"/>
                    <a:pt x="55441" y="26575"/>
                  </a:cubicBezTo>
                  <a:cubicBezTo>
                    <a:pt x="54012" y="21717"/>
                    <a:pt x="51726" y="17717"/>
                    <a:pt x="48583" y="14573"/>
                  </a:cubicBezTo>
                  <a:cubicBezTo>
                    <a:pt x="45439" y="11525"/>
                    <a:pt x="41248" y="9906"/>
                    <a:pt x="36200" y="9811"/>
                  </a:cubicBezTo>
                  <a:cubicBezTo>
                    <a:pt x="31057" y="9906"/>
                    <a:pt x="26675" y="11621"/>
                    <a:pt x="22960" y="14764"/>
                  </a:cubicBezTo>
                  <a:cubicBezTo>
                    <a:pt x="19246" y="18002"/>
                    <a:pt x="16483" y="22003"/>
                    <a:pt x="14483" y="26956"/>
                  </a:cubicBezTo>
                  <a:cubicBezTo>
                    <a:pt x="12483" y="31909"/>
                    <a:pt x="11530" y="36957"/>
                    <a:pt x="11530" y="42196"/>
                  </a:cubicBezTo>
                  <a:lnTo>
                    <a:pt x="11530" y="42196"/>
                  </a:lnTo>
                  <a:close/>
                </a:path>
              </a:pathLst>
            </a:custGeom>
            <a:solidFill>
              <a:srgbClr val="222221"/>
            </a:solidFill>
            <a:ln w="0"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811EAA8D-33FF-B567-87FE-2705ECA48D6C}"/>
                </a:ext>
              </a:extLst>
            </p:cNvPr>
            <p:cNvSpPr/>
            <p:nvPr/>
          </p:nvSpPr>
          <p:spPr>
            <a:xfrm>
              <a:off x="7727539" y="2527958"/>
              <a:ext cx="39433" cy="95535"/>
            </a:xfrm>
            <a:custGeom>
              <a:avLst/>
              <a:gdLst>
                <a:gd name="connsiteX0" fmla="*/ 571 w 39433"/>
                <a:gd name="connsiteY0" fmla="*/ 95536 h 95535"/>
                <a:gd name="connsiteX1" fmla="*/ 571 w 39433"/>
                <a:gd name="connsiteY1" fmla="*/ 23146 h 95535"/>
                <a:gd name="connsiteX2" fmla="*/ 571 w 39433"/>
                <a:gd name="connsiteY2" fmla="*/ 11430 h 95535"/>
                <a:gd name="connsiteX3" fmla="*/ 0 w 39433"/>
                <a:gd name="connsiteY3" fmla="*/ 2286 h 95535"/>
                <a:gd name="connsiteX4" fmla="*/ 10382 w 39433"/>
                <a:gd name="connsiteY4" fmla="*/ 2286 h 95535"/>
                <a:gd name="connsiteX5" fmla="*/ 10382 w 39433"/>
                <a:gd name="connsiteY5" fmla="*/ 20193 h 95535"/>
                <a:gd name="connsiteX6" fmla="*/ 10668 w 39433"/>
                <a:gd name="connsiteY6" fmla="*/ 20193 h 95535"/>
                <a:gd name="connsiteX7" fmla="*/ 18859 w 39433"/>
                <a:gd name="connsiteY7" fmla="*/ 6191 h 95535"/>
                <a:gd name="connsiteX8" fmla="*/ 32194 w 39433"/>
                <a:gd name="connsiteY8" fmla="*/ 0 h 95535"/>
                <a:gd name="connsiteX9" fmla="*/ 36100 w 39433"/>
                <a:gd name="connsiteY9" fmla="*/ 381 h 95535"/>
                <a:gd name="connsiteX10" fmla="*/ 39433 w 39433"/>
                <a:gd name="connsiteY10" fmla="*/ 1143 h 95535"/>
                <a:gd name="connsiteX11" fmla="*/ 39433 w 39433"/>
                <a:gd name="connsiteY11" fmla="*/ 13240 h 95535"/>
                <a:gd name="connsiteX12" fmla="*/ 31909 w 39433"/>
                <a:gd name="connsiteY12" fmla="*/ 12097 h 95535"/>
                <a:gd name="connsiteX13" fmla="*/ 19145 w 39433"/>
                <a:gd name="connsiteY13" fmla="*/ 18002 h 95535"/>
                <a:gd name="connsiteX14" fmla="*/ 12763 w 39433"/>
                <a:gd name="connsiteY14" fmla="*/ 32194 h 95535"/>
                <a:gd name="connsiteX15" fmla="*/ 11049 w 39433"/>
                <a:gd name="connsiteY15" fmla="*/ 49340 h 95535"/>
                <a:gd name="connsiteX16" fmla="*/ 11049 w 39433"/>
                <a:gd name="connsiteY16" fmla="*/ 95441 h 95535"/>
                <a:gd name="connsiteX17" fmla="*/ 667 w 39433"/>
                <a:gd name="connsiteY17"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33" h="95535">
                  <a:moveTo>
                    <a:pt x="571" y="95536"/>
                  </a:moveTo>
                  <a:lnTo>
                    <a:pt x="571" y="23146"/>
                  </a:lnTo>
                  <a:cubicBezTo>
                    <a:pt x="571" y="18193"/>
                    <a:pt x="571" y="14288"/>
                    <a:pt x="571" y="11430"/>
                  </a:cubicBezTo>
                  <a:cubicBezTo>
                    <a:pt x="571" y="8572"/>
                    <a:pt x="286" y="5524"/>
                    <a:pt x="0" y="2286"/>
                  </a:cubicBezTo>
                  <a:lnTo>
                    <a:pt x="10382" y="2286"/>
                  </a:lnTo>
                  <a:lnTo>
                    <a:pt x="10382" y="20193"/>
                  </a:lnTo>
                  <a:lnTo>
                    <a:pt x="10668" y="20193"/>
                  </a:lnTo>
                  <a:cubicBezTo>
                    <a:pt x="12573" y="14764"/>
                    <a:pt x="15240" y="10096"/>
                    <a:pt x="18859" y="6191"/>
                  </a:cubicBezTo>
                  <a:cubicBezTo>
                    <a:pt x="22479" y="2286"/>
                    <a:pt x="26860" y="191"/>
                    <a:pt x="32194" y="0"/>
                  </a:cubicBezTo>
                  <a:cubicBezTo>
                    <a:pt x="33433" y="0"/>
                    <a:pt x="34766" y="95"/>
                    <a:pt x="36100" y="381"/>
                  </a:cubicBezTo>
                  <a:cubicBezTo>
                    <a:pt x="37433" y="571"/>
                    <a:pt x="38576" y="857"/>
                    <a:pt x="39433" y="1143"/>
                  </a:cubicBezTo>
                  <a:lnTo>
                    <a:pt x="39433" y="13240"/>
                  </a:lnTo>
                  <a:cubicBezTo>
                    <a:pt x="37147" y="12478"/>
                    <a:pt x="34671" y="12097"/>
                    <a:pt x="31909" y="12097"/>
                  </a:cubicBezTo>
                  <a:cubicBezTo>
                    <a:pt x="26479" y="12287"/>
                    <a:pt x="22193" y="14192"/>
                    <a:pt x="19145" y="18002"/>
                  </a:cubicBezTo>
                  <a:cubicBezTo>
                    <a:pt x="16097" y="21812"/>
                    <a:pt x="14002" y="26575"/>
                    <a:pt x="12763" y="32194"/>
                  </a:cubicBezTo>
                  <a:cubicBezTo>
                    <a:pt x="11525" y="37909"/>
                    <a:pt x="10954" y="43624"/>
                    <a:pt x="11049" y="49340"/>
                  </a:cubicBezTo>
                  <a:lnTo>
                    <a:pt x="11049" y="95441"/>
                  </a:lnTo>
                  <a:lnTo>
                    <a:pt x="667" y="95441"/>
                  </a:lnTo>
                  <a:close/>
                </a:path>
              </a:pathLst>
            </a:custGeom>
            <a:solidFill>
              <a:srgbClr val="222221"/>
            </a:solidFill>
            <a:ln w="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374E0D79-4948-C57F-7894-F9F1BFE3341E}"/>
                </a:ext>
              </a:extLst>
            </p:cNvPr>
            <p:cNvSpPr/>
            <p:nvPr/>
          </p:nvSpPr>
          <p:spPr>
            <a:xfrm>
              <a:off x="7783067" y="2530149"/>
              <a:ext cx="66011" cy="95535"/>
            </a:xfrm>
            <a:custGeom>
              <a:avLst/>
              <a:gdLst>
                <a:gd name="connsiteX0" fmla="*/ 65344 w 66011"/>
                <a:gd name="connsiteY0" fmla="*/ 0 h 95535"/>
                <a:gd name="connsiteX1" fmla="*/ 65344 w 66011"/>
                <a:gd name="connsiteY1" fmla="*/ 71342 h 95535"/>
                <a:gd name="connsiteX2" fmla="*/ 66011 w 66011"/>
                <a:gd name="connsiteY2" fmla="*/ 93250 h 95535"/>
                <a:gd name="connsiteX3" fmla="*/ 56010 w 66011"/>
                <a:gd name="connsiteY3" fmla="*/ 93250 h 95535"/>
                <a:gd name="connsiteX4" fmla="*/ 56010 w 66011"/>
                <a:gd name="connsiteY4" fmla="*/ 76581 h 95535"/>
                <a:gd name="connsiteX5" fmla="*/ 55724 w 66011"/>
                <a:gd name="connsiteY5" fmla="*/ 76581 h 95535"/>
                <a:gd name="connsiteX6" fmla="*/ 51057 w 66011"/>
                <a:gd name="connsiteY6" fmla="*/ 85249 h 95535"/>
                <a:gd name="connsiteX7" fmla="*/ 42675 w 66011"/>
                <a:gd name="connsiteY7" fmla="*/ 92488 h 95535"/>
                <a:gd name="connsiteX8" fmla="*/ 28673 w 66011"/>
                <a:gd name="connsiteY8" fmla="*/ 95536 h 95535"/>
                <a:gd name="connsiteX9" fmla="*/ 6575 w 66011"/>
                <a:gd name="connsiteY9" fmla="*/ 85249 h 95535"/>
                <a:gd name="connsiteX10" fmla="*/ 3 w 66011"/>
                <a:gd name="connsiteY10" fmla="*/ 59626 h 95535"/>
                <a:gd name="connsiteX11" fmla="*/ 3 w 66011"/>
                <a:gd name="connsiteY11" fmla="*/ 0 h 95535"/>
                <a:gd name="connsiteX12" fmla="*/ 10385 w 66011"/>
                <a:gd name="connsiteY12" fmla="*/ 0 h 95535"/>
                <a:gd name="connsiteX13" fmla="*/ 10385 w 66011"/>
                <a:gd name="connsiteY13" fmla="*/ 56674 h 95535"/>
                <a:gd name="connsiteX14" fmla="*/ 14957 w 66011"/>
                <a:gd name="connsiteY14" fmla="*/ 77724 h 95535"/>
                <a:gd name="connsiteX15" fmla="*/ 30292 w 66011"/>
                <a:gd name="connsiteY15" fmla="*/ 85630 h 95535"/>
                <a:gd name="connsiteX16" fmla="*/ 45151 w 66011"/>
                <a:gd name="connsiteY16" fmla="*/ 80296 h 95535"/>
                <a:gd name="connsiteX17" fmla="*/ 52867 w 66011"/>
                <a:gd name="connsiteY17" fmla="*/ 67342 h 95535"/>
                <a:gd name="connsiteX18" fmla="*/ 55057 w 66011"/>
                <a:gd name="connsiteY18" fmla="*/ 51625 h 95535"/>
                <a:gd name="connsiteX19" fmla="*/ 55057 w 66011"/>
                <a:gd name="connsiteY19" fmla="*/ 95 h 95535"/>
                <a:gd name="connsiteX20" fmla="*/ 65440 w 66011"/>
                <a:gd name="connsiteY20" fmla="*/ 95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011" h="95535">
                  <a:moveTo>
                    <a:pt x="65344" y="0"/>
                  </a:moveTo>
                  <a:lnTo>
                    <a:pt x="65344" y="71342"/>
                  </a:lnTo>
                  <a:cubicBezTo>
                    <a:pt x="65249" y="78486"/>
                    <a:pt x="65440" y="85820"/>
                    <a:pt x="66011" y="93250"/>
                  </a:cubicBezTo>
                  <a:lnTo>
                    <a:pt x="56010" y="93250"/>
                  </a:lnTo>
                  <a:lnTo>
                    <a:pt x="56010" y="76581"/>
                  </a:lnTo>
                  <a:lnTo>
                    <a:pt x="55724" y="76581"/>
                  </a:lnTo>
                  <a:cubicBezTo>
                    <a:pt x="54581" y="79439"/>
                    <a:pt x="53057" y="82296"/>
                    <a:pt x="51057" y="85249"/>
                  </a:cubicBezTo>
                  <a:cubicBezTo>
                    <a:pt x="49057" y="88106"/>
                    <a:pt x="46199" y="90488"/>
                    <a:pt x="42675" y="92488"/>
                  </a:cubicBezTo>
                  <a:cubicBezTo>
                    <a:pt x="39055" y="94393"/>
                    <a:pt x="34388" y="95441"/>
                    <a:pt x="28673" y="95536"/>
                  </a:cubicBezTo>
                  <a:cubicBezTo>
                    <a:pt x="18386" y="95345"/>
                    <a:pt x="11052" y="91916"/>
                    <a:pt x="6575" y="85249"/>
                  </a:cubicBezTo>
                  <a:cubicBezTo>
                    <a:pt x="2098" y="78676"/>
                    <a:pt x="-92" y="70104"/>
                    <a:pt x="3" y="59626"/>
                  </a:cubicBezTo>
                  <a:lnTo>
                    <a:pt x="3" y="0"/>
                  </a:lnTo>
                  <a:lnTo>
                    <a:pt x="10385" y="0"/>
                  </a:lnTo>
                  <a:lnTo>
                    <a:pt x="10385" y="56674"/>
                  </a:lnTo>
                  <a:cubicBezTo>
                    <a:pt x="10385" y="65532"/>
                    <a:pt x="11814" y="72580"/>
                    <a:pt x="14957" y="77724"/>
                  </a:cubicBezTo>
                  <a:cubicBezTo>
                    <a:pt x="18100" y="82868"/>
                    <a:pt x="23149" y="85439"/>
                    <a:pt x="30292" y="85630"/>
                  </a:cubicBezTo>
                  <a:cubicBezTo>
                    <a:pt x="36579" y="85534"/>
                    <a:pt x="41532" y="83725"/>
                    <a:pt x="45151" y="80296"/>
                  </a:cubicBezTo>
                  <a:cubicBezTo>
                    <a:pt x="48771" y="76867"/>
                    <a:pt x="51343" y="72580"/>
                    <a:pt x="52867" y="67342"/>
                  </a:cubicBezTo>
                  <a:cubicBezTo>
                    <a:pt x="54391" y="62198"/>
                    <a:pt x="55153" y="56959"/>
                    <a:pt x="55057" y="51625"/>
                  </a:cubicBezTo>
                  <a:lnTo>
                    <a:pt x="55057" y="95"/>
                  </a:lnTo>
                  <a:lnTo>
                    <a:pt x="65440" y="95"/>
                  </a:lnTo>
                  <a:close/>
                </a:path>
              </a:pathLst>
            </a:custGeom>
            <a:solidFill>
              <a:srgbClr val="222221"/>
            </a:solidFill>
            <a:ln w="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9BD6103D-F3B1-2931-97BC-ABD8E5FF9EB2}"/>
                </a:ext>
              </a:extLst>
            </p:cNvPr>
            <p:cNvSpPr/>
            <p:nvPr/>
          </p:nvSpPr>
          <p:spPr>
            <a:xfrm>
              <a:off x="7873652" y="2528053"/>
              <a:ext cx="66106" cy="95535"/>
            </a:xfrm>
            <a:custGeom>
              <a:avLst/>
              <a:gdLst>
                <a:gd name="connsiteX0" fmla="*/ 667 w 66106"/>
                <a:gd name="connsiteY0" fmla="*/ 95441 h 95535"/>
                <a:gd name="connsiteX1" fmla="*/ 667 w 66106"/>
                <a:gd name="connsiteY1" fmla="*/ 24098 h 95535"/>
                <a:gd name="connsiteX2" fmla="*/ 0 w 66106"/>
                <a:gd name="connsiteY2" fmla="*/ 2191 h 95535"/>
                <a:gd name="connsiteX3" fmla="*/ 10001 w 66106"/>
                <a:gd name="connsiteY3" fmla="*/ 2191 h 95535"/>
                <a:gd name="connsiteX4" fmla="*/ 10001 w 66106"/>
                <a:gd name="connsiteY4" fmla="*/ 18859 h 95535"/>
                <a:gd name="connsiteX5" fmla="*/ 10287 w 66106"/>
                <a:gd name="connsiteY5" fmla="*/ 18859 h 95535"/>
                <a:gd name="connsiteX6" fmla="*/ 14954 w 66106"/>
                <a:gd name="connsiteY6" fmla="*/ 10287 h 95535"/>
                <a:gd name="connsiteX7" fmla="*/ 23432 w 66106"/>
                <a:gd name="connsiteY7" fmla="*/ 3048 h 95535"/>
                <a:gd name="connsiteX8" fmla="*/ 37433 w 66106"/>
                <a:gd name="connsiteY8" fmla="*/ 0 h 95535"/>
                <a:gd name="connsiteX9" fmla="*/ 59531 w 66106"/>
                <a:gd name="connsiteY9" fmla="*/ 10287 h 95535"/>
                <a:gd name="connsiteX10" fmla="*/ 66104 w 66106"/>
                <a:gd name="connsiteY10" fmla="*/ 35909 h 95535"/>
                <a:gd name="connsiteX11" fmla="*/ 66104 w 66106"/>
                <a:gd name="connsiteY11" fmla="*/ 95536 h 95535"/>
                <a:gd name="connsiteX12" fmla="*/ 55721 w 66106"/>
                <a:gd name="connsiteY12" fmla="*/ 95536 h 95535"/>
                <a:gd name="connsiteX13" fmla="*/ 55721 w 66106"/>
                <a:gd name="connsiteY13" fmla="*/ 38862 h 95535"/>
                <a:gd name="connsiteX14" fmla="*/ 51149 w 66106"/>
                <a:gd name="connsiteY14" fmla="*/ 17812 h 95535"/>
                <a:gd name="connsiteX15" fmla="*/ 35814 w 66106"/>
                <a:gd name="connsiteY15" fmla="*/ 9906 h 95535"/>
                <a:gd name="connsiteX16" fmla="*/ 20955 w 66106"/>
                <a:gd name="connsiteY16" fmla="*/ 15240 h 95535"/>
                <a:gd name="connsiteX17" fmla="*/ 13240 w 66106"/>
                <a:gd name="connsiteY17" fmla="*/ 28194 h 95535"/>
                <a:gd name="connsiteX18" fmla="*/ 10954 w 66106"/>
                <a:gd name="connsiteY18" fmla="*/ 43910 h 95535"/>
                <a:gd name="connsiteX19" fmla="*/ 10954 w 66106"/>
                <a:gd name="connsiteY19" fmla="*/ 95441 h 95535"/>
                <a:gd name="connsiteX20" fmla="*/ 571 w 66106"/>
                <a:gd name="connsiteY20" fmla="*/ 95441 h 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06" h="95535">
                  <a:moveTo>
                    <a:pt x="667" y="95441"/>
                  </a:moveTo>
                  <a:lnTo>
                    <a:pt x="667" y="24098"/>
                  </a:lnTo>
                  <a:cubicBezTo>
                    <a:pt x="762" y="16954"/>
                    <a:pt x="571" y="9620"/>
                    <a:pt x="0" y="2191"/>
                  </a:cubicBezTo>
                  <a:lnTo>
                    <a:pt x="10001" y="2191"/>
                  </a:lnTo>
                  <a:lnTo>
                    <a:pt x="10001" y="18859"/>
                  </a:lnTo>
                  <a:lnTo>
                    <a:pt x="10287" y="18859"/>
                  </a:lnTo>
                  <a:cubicBezTo>
                    <a:pt x="11430" y="16002"/>
                    <a:pt x="12954" y="13145"/>
                    <a:pt x="14954" y="10287"/>
                  </a:cubicBezTo>
                  <a:cubicBezTo>
                    <a:pt x="16954" y="7429"/>
                    <a:pt x="19812" y="5048"/>
                    <a:pt x="23432" y="3048"/>
                  </a:cubicBezTo>
                  <a:cubicBezTo>
                    <a:pt x="27051" y="1143"/>
                    <a:pt x="31718" y="95"/>
                    <a:pt x="37433" y="0"/>
                  </a:cubicBezTo>
                  <a:cubicBezTo>
                    <a:pt x="47720" y="191"/>
                    <a:pt x="55054" y="3620"/>
                    <a:pt x="59531" y="10287"/>
                  </a:cubicBezTo>
                  <a:cubicBezTo>
                    <a:pt x="64008" y="16859"/>
                    <a:pt x="66199" y="25432"/>
                    <a:pt x="66104" y="35909"/>
                  </a:cubicBezTo>
                  <a:lnTo>
                    <a:pt x="66104" y="95536"/>
                  </a:lnTo>
                  <a:lnTo>
                    <a:pt x="55721" y="95536"/>
                  </a:lnTo>
                  <a:lnTo>
                    <a:pt x="55721" y="38862"/>
                  </a:lnTo>
                  <a:cubicBezTo>
                    <a:pt x="55721" y="30004"/>
                    <a:pt x="54292" y="22955"/>
                    <a:pt x="51149" y="17812"/>
                  </a:cubicBezTo>
                  <a:cubicBezTo>
                    <a:pt x="48006" y="12668"/>
                    <a:pt x="42958" y="10097"/>
                    <a:pt x="35814" y="9906"/>
                  </a:cubicBezTo>
                  <a:cubicBezTo>
                    <a:pt x="29528" y="10001"/>
                    <a:pt x="24575" y="11811"/>
                    <a:pt x="20955" y="15240"/>
                  </a:cubicBezTo>
                  <a:cubicBezTo>
                    <a:pt x="17336" y="18669"/>
                    <a:pt x="14764" y="22955"/>
                    <a:pt x="13240" y="28194"/>
                  </a:cubicBezTo>
                  <a:cubicBezTo>
                    <a:pt x="11716" y="33338"/>
                    <a:pt x="10954" y="38576"/>
                    <a:pt x="10954" y="43910"/>
                  </a:cubicBezTo>
                  <a:lnTo>
                    <a:pt x="10954" y="95441"/>
                  </a:lnTo>
                  <a:lnTo>
                    <a:pt x="571" y="95441"/>
                  </a:lnTo>
                  <a:close/>
                </a:path>
              </a:pathLst>
            </a:custGeom>
            <a:solidFill>
              <a:srgbClr val="222221"/>
            </a:solidFill>
            <a:ln w="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0538D083-8226-3B14-002F-65828DAB7FA0}"/>
                </a:ext>
              </a:extLst>
            </p:cNvPr>
            <p:cNvSpPr/>
            <p:nvPr/>
          </p:nvSpPr>
          <p:spPr>
            <a:xfrm>
              <a:off x="7960901" y="2527644"/>
              <a:ext cx="71532" cy="134997"/>
            </a:xfrm>
            <a:custGeom>
              <a:avLst/>
              <a:gdLst>
                <a:gd name="connsiteX0" fmla="*/ 11430 w 71532"/>
                <a:gd name="connsiteY0" fmla="*/ 48892 h 134997"/>
                <a:gd name="connsiteX1" fmla="*/ 13811 w 71532"/>
                <a:gd name="connsiteY1" fmla="*/ 66513 h 134997"/>
                <a:gd name="connsiteX2" fmla="*/ 21526 w 71532"/>
                <a:gd name="connsiteY2" fmla="*/ 80134 h 134997"/>
                <a:gd name="connsiteX3" fmla="*/ 35623 w 71532"/>
                <a:gd name="connsiteY3" fmla="*/ 85563 h 134997"/>
                <a:gd name="connsiteX4" fmla="*/ 50578 w 71532"/>
                <a:gd name="connsiteY4" fmla="*/ 79848 h 134997"/>
                <a:gd name="connsiteX5" fmla="*/ 58674 w 71532"/>
                <a:gd name="connsiteY5" fmla="*/ 65942 h 134997"/>
                <a:gd name="connsiteX6" fmla="*/ 61150 w 71532"/>
                <a:gd name="connsiteY6" fmla="*/ 48892 h 134997"/>
                <a:gd name="connsiteX7" fmla="*/ 55817 w 71532"/>
                <a:gd name="connsiteY7" fmla="*/ 20984 h 134997"/>
                <a:gd name="connsiteX8" fmla="*/ 36290 w 71532"/>
                <a:gd name="connsiteY8" fmla="*/ 9935 h 134997"/>
                <a:gd name="connsiteX9" fmla="*/ 21050 w 71532"/>
                <a:gd name="connsiteY9" fmla="*/ 16031 h 134997"/>
                <a:gd name="connsiteX10" fmla="*/ 13430 w 71532"/>
                <a:gd name="connsiteY10" fmla="*/ 30794 h 134997"/>
                <a:gd name="connsiteX11" fmla="*/ 11430 w 71532"/>
                <a:gd name="connsiteY11" fmla="*/ 48892 h 134997"/>
                <a:gd name="connsiteX12" fmla="*/ 11430 w 71532"/>
                <a:gd name="connsiteY12" fmla="*/ 48892 h 134997"/>
                <a:gd name="connsiteX13" fmla="*/ 71533 w 71532"/>
                <a:gd name="connsiteY13" fmla="*/ 2219 h 134997"/>
                <a:gd name="connsiteX14" fmla="*/ 71533 w 71532"/>
                <a:gd name="connsiteY14" fmla="*/ 87754 h 134997"/>
                <a:gd name="connsiteX15" fmla="*/ 67723 w 71532"/>
                <a:gd name="connsiteY15" fmla="*/ 111566 h 134997"/>
                <a:gd name="connsiteX16" fmla="*/ 55150 w 71532"/>
                <a:gd name="connsiteY16" fmla="*/ 128521 h 134997"/>
                <a:gd name="connsiteX17" fmla="*/ 32194 w 71532"/>
                <a:gd name="connsiteY17" fmla="*/ 134998 h 134997"/>
                <a:gd name="connsiteX18" fmla="*/ 16954 w 71532"/>
                <a:gd name="connsiteY18" fmla="*/ 133093 h 134997"/>
                <a:gd name="connsiteX19" fmla="*/ 6763 w 71532"/>
                <a:gd name="connsiteY19" fmla="*/ 130045 h 134997"/>
                <a:gd name="connsiteX20" fmla="*/ 7620 w 71532"/>
                <a:gd name="connsiteY20" fmla="*/ 118520 h 134997"/>
                <a:gd name="connsiteX21" fmla="*/ 18955 w 71532"/>
                <a:gd name="connsiteY21" fmla="*/ 123187 h 134997"/>
                <a:gd name="connsiteX22" fmla="*/ 32290 w 71532"/>
                <a:gd name="connsiteY22" fmla="*/ 125092 h 134997"/>
                <a:gd name="connsiteX23" fmla="*/ 51625 w 71532"/>
                <a:gd name="connsiteY23" fmla="*/ 118520 h 134997"/>
                <a:gd name="connsiteX24" fmla="*/ 59626 w 71532"/>
                <a:gd name="connsiteY24" fmla="*/ 101279 h 134997"/>
                <a:gd name="connsiteX25" fmla="*/ 61246 w 71532"/>
                <a:gd name="connsiteY25" fmla="*/ 77181 h 134997"/>
                <a:gd name="connsiteX26" fmla="*/ 60865 w 71532"/>
                <a:gd name="connsiteY26" fmla="*/ 77181 h 134997"/>
                <a:gd name="connsiteX27" fmla="*/ 50006 w 71532"/>
                <a:gd name="connsiteY27" fmla="*/ 91373 h 134997"/>
                <a:gd name="connsiteX28" fmla="*/ 35338 w 71532"/>
                <a:gd name="connsiteY28" fmla="*/ 95469 h 134997"/>
                <a:gd name="connsiteX29" fmla="*/ 14288 w 71532"/>
                <a:gd name="connsiteY29" fmla="*/ 87944 h 134997"/>
                <a:gd name="connsiteX30" fmla="*/ 3238 w 71532"/>
                <a:gd name="connsiteY30" fmla="*/ 70133 h 134997"/>
                <a:gd name="connsiteX31" fmla="*/ 0 w 71532"/>
                <a:gd name="connsiteY31" fmla="*/ 48892 h 134997"/>
                <a:gd name="connsiteX32" fmla="*/ 3429 w 71532"/>
                <a:gd name="connsiteY32" fmla="*/ 23651 h 134997"/>
                <a:gd name="connsiteX33" fmla="*/ 14573 w 71532"/>
                <a:gd name="connsiteY33" fmla="*/ 6410 h 134997"/>
                <a:gd name="connsiteX34" fmla="*/ 34480 w 71532"/>
                <a:gd name="connsiteY34" fmla="*/ 29 h 134997"/>
                <a:gd name="connsiteX35" fmla="*/ 48863 w 71532"/>
                <a:gd name="connsiteY35" fmla="*/ 2219 h 134997"/>
                <a:gd name="connsiteX36" fmla="*/ 60674 w 71532"/>
                <a:gd name="connsiteY36" fmla="*/ 12792 h 134997"/>
                <a:gd name="connsiteX37" fmla="*/ 60960 w 71532"/>
                <a:gd name="connsiteY37" fmla="*/ 12792 h 134997"/>
                <a:gd name="connsiteX38" fmla="*/ 60960 w 71532"/>
                <a:gd name="connsiteY38" fmla="*/ 2219 h 134997"/>
                <a:gd name="connsiteX39" fmla="*/ 71342 w 71532"/>
                <a:gd name="connsiteY39" fmla="*/ 2219 h 13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532" h="134997">
                  <a:moveTo>
                    <a:pt x="11430" y="48892"/>
                  </a:moveTo>
                  <a:cubicBezTo>
                    <a:pt x="11430" y="55083"/>
                    <a:pt x="12192" y="60989"/>
                    <a:pt x="13811" y="66513"/>
                  </a:cubicBezTo>
                  <a:cubicBezTo>
                    <a:pt x="15430" y="72038"/>
                    <a:pt x="18002" y="76610"/>
                    <a:pt x="21526" y="80134"/>
                  </a:cubicBezTo>
                  <a:cubicBezTo>
                    <a:pt x="25051" y="83658"/>
                    <a:pt x="29813" y="85468"/>
                    <a:pt x="35623" y="85563"/>
                  </a:cubicBezTo>
                  <a:cubicBezTo>
                    <a:pt x="41815" y="85373"/>
                    <a:pt x="46863" y="83468"/>
                    <a:pt x="50578" y="79848"/>
                  </a:cubicBezTo>
                  <a:cubicBezTo>
                    <a:pt x="54292" y="76133"/>
                    <a:pt x="57055" y="71561"/>
                    <a:pt x="58674" y="65942"/>
                  </a:cubicBezTo>
                  <a:cubicBezTo>
                    <a:pt x="60293" y="60322"/>
                    <a:pt x="61150" y="54702"/>
                    <a:pt x="61150" y="48892"/>
                  </a:cubicBezTo>
                  <a:cubicBezTo>
                    <a:pt x="61341" y="37462"/>
                    <a:pt x="59531" y="28127"/>
                    <a:pt x="55817" y="20984"/>
                  </a:cubicBezTo>
                  <a:cubicBezTo>
                    <a:pt x="52102" y="13840"/>
                    <a:pt x="45625" y="10125"/>
                    <a:pt x="36290" y="9935"/>
                  </a:cubicBezTo>
                  <a:cubicBezTo>
                    <a:pt x="29813" y="10125"/>
                    <a:pt x="24670" y="12125"/>
                    <a:pt x="21050" y="16031"/>
                  </a:cubicBezTo>
                  <a:cubicBezTo>
                    <a:pt x="17431" y="19936"/>
                    <a:pt x="14859" y="24889"/>
                    <a:pt x="13430" y="30794"/>
                  </a:cubicBezTo>
                  <a:cubicBezTo>
                    <a:pt x="12001" y="36700"/>
                    <a:pt x="11335" y="42796"/>
                    <a:pt x="11430" y="48892"/>
                  </a:cubicBezTo>
                  <a:lnTo>
                    <a:pt x="11430" y="48892"/>
                  </a:lnTo>
                  <a:close/>
                  <a:moveTo>
                    <a:pt x="71533" y="2219"/>
                  </a:moveTo>
                  <a:lnTo>
                    <a:pt x="71533" y="87754"/>
                  </a:lnTo>
                  <a:cubicBezTo>
                    <a:pt x="71533" y="96517"/>
                    <a:pt x="70294" y="104423"/>
                    <a:pt x="67723" y="111566"/>
                  </a:cubicBezTo>
                  <a:cubicBezTo>
                    <a:pt x="65151" y="118615"/>
                    <a:pt x="60960" y="124330"/>
                    <a:pt x="55150" y="128521"/>
                  </a:cubicBezTo>
                  <a:cubicBezTo>
                    <a:pt x="49339" y="132712"/>
                    <a:pt x="41719" y="134903"/>
                    <a:pt x="32194" y="134998"/>
                  </a:cubicBezTo>
                  <a:cubicBezTo>
                    <a:pt x="26575" y="134903"/>
                    <a:pt x="21526" y="134236"/>
                    <a:pt x="16954" y="133093"/>
                  </a:cubicBezTo>
                  <a:cubicBezTo>
                    <a:pt x="12478" y="131950"/>
                    <a:pt x="9049" y="130902"/>
                    <a:pt x="6763" y="130045"/>
                  </a:cubicBezTo>
                  <a:lnTo>
                    <a:pt x="7620" y="118520"/>
                  </a:lnTo>
                  <a:cubicBezTo>
                    <a:pt x="10858" y="120425"/>
                    <a:pt x="14668" y="121949"/>
                    <a:pt x="18955" y="123187"/>
                  </a:cubicBezTo>
                  <a:cubicBezTo>
                    <a:pt x="23241" y="124425"/>
                    <a:pt x="27718" y="125092"/>
                    <a:pt x="32290" y="125092"/>
                  </a:cubicBezTo>
                  <a:cubicBezTo>
                    <a:pt x="41053" y="124997"/>
                    <a:pt x="47530" y="122806"/>
                    <a:pt x="51625" y="118520"/>
                  </a:cubicBezTo>
                  <a:cubicBezTo>
                    <a:pt x="55817" y="114233"/>
                    <a:pt x="58483" y="108518"/>
                    <a:pt x="59626" y="101279"/>
                  </a:cubicBezTo>
                  <a:cubicBezTo>
                    <a:pt x="60769" y="94040"/>
                    <a:pt x="61341" y="86039"/>
                    <a:pt x="61246" y="77181"/>
                  </a:cubicBezTo>
                  <a:lnTo>
                    <a:pt x="60865" y="77181"/>
                  </a:lnTo>
                  <a:cubicBezTo>
                    <a:pt x="58007" y="83849"/>
                    <a:pt x="54388" y="88611"/>
                    <a:pt x="50006" y="91373"/>
                  </a:cubicBezTo>
                  <a:cubicBezTo>
                    <a:pt x="45625" y="94136"/>
                    <a:pt x="40767" y="95564"/>
                    <a:pt x="35338" y="95469"/>
                  </a:cubicBezTo>
                  <a:cubicBezTo>
                    <a:pt x="26479" y="95279"/>
                    <a:pt x="19431" y="92802"/>
                    <a:pt x="14288" y="87944"/>
                  </a:cubicBezTo>
                  <a:cubicBezTo>
                    <a:pt x="9144" y="83182"/>
                    <a:pt x="5429" y="77181"/>
                    <a:pt x="3238" y="70133"/>
                  </a:cubicBezTo>
                  <a:cubicBezTo>
                    <a:pt x="1048" y="62989"/>
                    <a:pt x="0" y="55940"/>
                    <a:pt x="0" y="48892"/>
                  </a:cubicBezTo>
                  <a:cubicBezTo>
                    <a:pt x="0" y="39367"/>
                    <a:pt x="1143" y="30985"/>
                    <a:pt x="3429" y="23651"/>
                  </a:cubicBezTo>
                  <a:cubicBezTo>
                    <a:pt x="5810" y="16316"/>
                    <a:pt x="9525" y="10601"/>
                    <a:pt x="14573" y="6410"/>
                  </a:cubicBezTo>
                  <a:cubicBezTo>
                    <a:pt x="19717" y="2219"/>
                    <a:pt x="26289" y="124"/>
                    <a:pt x="34480" y="29"/>
                  </a:cubicBezTo>
                  <a:cubicBezTo>
                    <a:pt x="40005" y="-162"/>
                    <a:pt x="44767" y="600"/>
                    <a:pt x="48863" y="2219"/>
                  </a:cubicBezTo>
                  <a:cubicBezTo>
                    <a:pt x="52959" y="3839"/>
                    <a:pt x="56864" y="7363"/>
                    <a:pt x="60674" y="12792"/>
                  </a:cubicBezTo>
                  <a:lnTo>
                    <a:pt x="60960" y="12792"/>
                  </a:lnTo>
                  <a:lnTo>
                    <a:pt x="60960" y="2219"/>
                  </a:lnTo>
                  <a:lnTo>
                    <a:pt x="71342" y="2219"/>
                  </a:lnTo>
                  <a:close/>
                </a:path>
              </a:pathLst>
            </a:custGeom>
            <a:solidFill>
              <a:srgbClr val="222221"/>
            </a:solidFill>
            <a:ln w="0"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DE9B5537-3E16-DB0B-B2DE-B7C0A25BF7E8}"/>
                </a:ext>
              </a:extLst>
            </p:cNvPr>
            <p:cNvSpPr/>
            <p:nvPr/>
          </p:nvSpPr>
          <p:spPr>
            <a:xfrm>
              <a:off x="6801804" y="2292691"/>
              <a:ext cx="74390" cy="131921"/>
            </a:xfrm>
            <a:custGeom>
              <a:avLst/>
              <a:gdLst>
                <a:gd name="connsiteX0" fmla="*/ 67627 w 74390"/>
                <a:gd name="connsiteY0" fmla="*/ 4286 h 131921"/>
                <a:gd name="connsiteX1" fmla="*/ 65532 w 74390"/>
                <a:gd name="connsiteY1" fmla="*/ 25337 h 131921"/>
                <a:gd name="connsiteX2" fmla="*/ 42196 w 74390"/>
                <a:gd name="connsiteY2" fmla="*/ 19812 h 131921"/>
                <a:gd name="connsiteX3" fmla="*/ 34004 w 74390"/>
                <a:gd name="connsiteY3" fmla="*/ 21336 h 131921"/>
                <a:gd name="connsiteX4" fmla="*/ 27051 w 74390"/>
                <a:gd name="connsiteY4" fmla="*/ 26765 h 131921"/>
                <a:gd name="connsiteX5" fmla="*/ 24098 w 74390"/>
                <a:gd name="connsiteY5" fmla="*/ 37528 h 131921"/>
                <a:gd name="connsiteX6" fmla="*/ 29337 w 74390"/>
                <a:gd name="connsiteY6" fmla="*/ 47720 h 131921"/>
                <a:gd name="connsiteX7" fmla="*/ 41815 w 74390"/>
                <a:gd name="connsiteY7" fmla="*/ 54388 h 131921"/>
                <a:gd name="connsiteX8" fmla="*/ 56674 w 74390"/>
                <a:gd name="connsiteY8" fmla="*/ 61532 h 131921"/>
                <a:gd name="connsiteX9" fmla="*/ 69151 w 74390"/>
                <a:gd name="connsiteY9" fmla="*/ 73152 h 131921"/>
                <a:gd name="connsiteX10" fmla="*/ 74390 w 74390"/>
                <a:gd name="connsiteY10" fmla="*/ 93250 h 131921"/>
                <a:gd name="connsiteX11" fmla="*/ 68390 w 74390"/>
                <a:gd name="connsiteY11" fmla="*/ 115729 h 131921"/>
                <a:gd name="connsiteX12" fmla="*/ 52768 w 74390"/>
                <a:gd name="connsiteY12" fmla="*/ 128111 h 131921"/>
                <a:gd name="connsiteX13" fmla="*/ 31242 w 74390"/>
                <a:gd name="connsiteY13" fmla="*/ 131921 h 131921"/>
                <a:gd name="connsiteX14" fmla="*/ 20574 w 74390"/>
                <a:gd name="connsiteY14" fmla="*/ 131350 h 131921"/>
                <a:gd name="connsiteX15" fmla="*/ 11716 w 74390"/>
                <a:gd name="connsiteY15" fmla="*/ 129635 h 131921"/>
                <a:gd name="connsiteX16" fmla="*/ 1810 w 74390"/>
                <a:gd name="connsiteY16" fmla="*/ 126968 h 131921"/>
                <a:gd name="connsiteX17" fmla="*/ 3905 w 74390"/>
                <a:gd name="connsiteY17" fmla="*/ 103918 h 131921"/>
                <a:gd name="connsiteX18" fmla="*/ 29908 w 74390"/>
                <a:gd name="connsiteY18" fmla="*/ 111824 h 131921"/>
                <a:gd name="connsiteX19" fmla="*/ 39052 w 74390"/>
                <a:gd name="connsiteY19" fmla="*/ 110109 h 131921"/>
                <a:gd name="connsiteX20" fmla="*/ 46958 w 74390"/>
                <a:gd name="connsiteY20" fmla="*/ 104775 h 131921"/>
                <a:gd name="connsiteX21" fmla="*/ 50292 w 74390"/>
                <a:gd name="connsiteY21" fmla="*/ 95345 h 131921"/>
                <a:gd name="connsiteX22" fmla="*/ 45053 w 74390"/>
                <a:gd name="connsiteY22" fmla="*/ 84201 h 131921"/>
                <a:gd name="connsiteX23" fmla="*/ 32576 w 74390"/>
                <a:gd name="connsiteY23" fmla="*/ 77152 h 131921"/>
                <a:gd name="connsiteX24" fmla="*/ 17716 w 74390"/>
                <a:gd name="connsiteY24" fmla="*/ 70009 h 131921"/>
                <a:gd name="connsiteX25" fmla="*/ 5239 w 74390"/>
                <a:gd name="connsiteY25" fmla="*/ 58674 h 131921"/>
                <a:gd name="connsiteX26" fmla="*/ 0 w 74390"/>
                <a:gd name="connsiteY26" fmla="*/ 38957 h 131921"/>
                <a:gd name="connsiteX27" fmla="*/ 5905 w 74390"/>
                <a:gd name="connsiteY27" fmla="*/ 16192 h 131921"/>
                <a:gd name="connsiteX28" fmla="*/ 20765 w 74390"/>
                <a:gd name="connsiteY28" fmla="*/ 3810 h 131921"/>
                <a:gd name="connsiteX29" fmla="*/ 40195 w 74390"/>
                <a:gd name="connsiteY29" fmla="*/ 0 h 131921"/>
                <a:gd name="connsiteX30" fmla="*/ 67723 w 74390"/>
                <a:gd name="connsiteY30" fmla="*/ 4572 h 131921"/>
                <a:gd name="connsiteX31" fmla="*/ 67723 w 74390"/>
                <a:gd name="connsiteY31" fmla="*/ 4572 h 13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390" h="131921">
                  <a:moveTo>
                    <a:pt x="67627" y="4286"/>
                  </a:moveTo>
                  <a:lnTo>
                    <a:pt x="65532" y="25337"/>
                  </a:lnTo>
                  <a:cubicBezTo>
                    <a:pt x="58198" y="21812"/>
                    <a:pt x="50387" y="19907"/>
                    <a:pt x="42196" y="19812"/>
                  </a:cubicBezTo>
                  <a:cubicBezTo>
                    <a:pt x="39529" y="19812"/>
                    <a:pt x="36766" y="20288"/>
                    <a:pt x="34004" y="21336"/>
                  </a:cubicBezTo>
                  <a:cubicBezTo>
                    <a:pt x="31242" y="22384"/>
                    <a:pt x="28956" y="24194"/>
                    <a:pt x="27051" y="26765"/>
                  </a:cubicBezTo>
                  <a:cubicBezTo>
                    <a:pt x="25146" y="29337"/>
                    <a:pt x="24193" y="32957"/>
                    <a:pt x="24098" y="37528"/>
                  </a:cubicBezTo>
                  <a:cubicBezTo>
                    <a:pt x="24193" y="41815"/>
                    <a:pt x="26003" y="45244"/>
                    <a:pt x="29337" y="47720"/>
                  </a:cubicBezTo>
                  <a:cubicBezTo>
                    <a:pt x="32671" y="50197"/>
                    <a:pt x="36862" y="52388"/>
                    <a:pt x="41815" y="54388"/>
                  </a:cubicBezTo>
                  <a:cubicBezTo>
                    <a:pt x="46768" y="56388"/>
                    <a:pt x="51721" y="58674"/>
                    <a:pt x="56674" y="61532"/>
                  </a:cubicBezTo>
                  <a:cubicBezTo>
                    <a:pt x="61627" y="64294"/>
                    <a:pt x="65818" y="68199"/>
                    <a:pt x="69151" y="73152"/>
                  </a:cubicBezTo>
                  <a:cubicBezTo>
                    <a:pt x="72485" y="78105"/>
                    <a:pt x="74295" y="84773"/>
                    <a:pt x="74390" y="93250"/>
                  </a:cubicBezTo>
                  <a:cubicBezTo>
                    <a:pt x="74295" y="102489"/>
                    <a:pt x="72295" y="110014"/>
                    <a:pt x="68390" y="115729"/>
                  </a:cubicBezTo>
                  <a:cubicBezTo>
                    <a:pt x="64484" y="121444"/>
                    <a:pt x="59246" y="125540"/>
                    <a:pt x="52768" y="128111"/>
                  </a:cubicBezTo>
                  <a:cubicBezTo>
                    <a:pt x="46291" y="130683"/>
                    <a:pt x="39148" y="131921"/>
                    <a:pt x="31242" y="131921"/>
                  </a:cubicBezTo>
                  <a:cubicBezTo>
                    <a:pt x="27146" y="131921"/>
                    <a:pt x="23622" y="131731"/>
                    <a:pt x="20574" y="131350"/>
                  </a:cubicBezTo>
                  <a:cubicBezTo>
                    <a:pt x="17526" y="130969"/>
                    <a:pt x="14573" y="130397"/>
                    <a:pt x="11716" y="129635"/>
                  </a:cubicBezTo>
                  <a:cubicBezTo>
                    <a:pt x="8858" y="128873"/>
                    <a:pt x="5524" y="128016"/>
                    <a:pt x="1810" y="126968"/>
                  </a:cubicBezTo>
                  <a:lnTo>
                    <a:pt x="3905" y="103918"/>
                  </a:lnTo>
                  <a:cubicBezTo>
                    <a:pt x="12002" y="108871"/>
                    <a:pt x="20669" y="111538"/>
                    <a:pt x="29908" y="111824"/>
                  </a:cubicBezTo>
                  <a:cubicBezTo>
                    <a:pt x="32861" y="111824"/>
                    <a:pt x="36004" y="111252"/>
                    <a:pt x="39052" y="110109"/>
                  </a:cubicBezTo>
                  <a:cubicBezTo>
                    <a:pt x="42196" y="108966"/>
                    <a:pt x="44767" y="107156"/>
                    <a:pt x="46958" y="104775"/>
                  </a:cubicBezTo>
                  <a:cubicBezTo>
                    <a:pt x="49149" y="102394"/>
                    <a:pt x="50197" y="99251"/>
                    <a:pt x="50292" y="95345"/>
                  </a:cubicBezTo>
                  <a:cubicBezTo>
                    <a:pt x="50197" y="90583"/>
                    <a:pt x="48387" y="86868"/>
                    <a:pt x="45053" y="84201"/>
                  </a:cubicBezTo>
                  <a:cubicBezTo>
                    <a:pt x="41719" y="81534"/>
                    <a:pt x="37528" y="79153"/>
                    <a:pt x="32576" y="77152"/>
                  </a:cubicBezTo>
                  <a:cubicBezTo>
                    <a:pt x="27622" y="75152"/>
                    <a:pt x="22669" y="72771"/>
                    <a:pt x="17716" y="70009"/>
                  </a:cubicBezTo>
                  <a:cubicBezTo>
                    <a:pt x="12764" y="67247"/>
                    <a:pt x="8572" y="63532"/>
                    <a:pt x="5239" y="58674"/>
                  </a:cubicBezTo>
                  <a:cubicBezTo>
                    <a:pt x="1905" y="53816"/>
                    <a:pt x="95" y="47244"/>
                    <a:pt x="0" y="38957"/>
                  </a:cubicBezTo>
                  <a:cubicBezTo>
                    <a:pt x="95" y="29527"/>
                    <a:pt x="2095" y="21908"/>
                    <a:pt x="5905" y="16192"/>
                  </a:cubicBezTo>
                  <a:cubicBezTo>
                    <a:pt x="9715" y="10477"/>
                    <a:pt x="14668" y="6287"/>
                    <a:pt x="20765" y="3810"/>
                  </a:cubicBezTo>
                  <a:cubicBezTo>
                    <a:pt x="26860" y="1238"/>
                    <a:pt x="33338" y="0"/>
                    <a:pt x="40195" y="0"/>
                  </a:cubicBezTo>
                  <a:cubicBezTo>
                    <a:pt x="50102" y="0"/>
                    <a:pt x="59246" y="1524"/>
                    <a:pt x="67723" y="4572"/>
                  </a:cubicBezTo>
                  <a:lnTo>
                    <a:pt x="67723" y="4572"/>
                  </a:lnTo>
                  <a:close/>
                </a:path>
              </a:pathLst>
            </a:custGeom>
            <a:solidFill>
              <a:srgbClr val="222221"/>
            </a:solidFill>
            <a:ln w="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B96DB352-BD98-4C62-631C-1FB7159CC0F3}"/>
                </a:ext>
              </a:extLst>
            </p:cNvPr>
            <p:cNvSpPr/>
            <p:nvPr/>
          </p:nvSpPr>
          <p:spPr>
            <a:xfrm>
              <a:off x="6885815" y="2301359"/>
              <a:ext cx="59435" cy="123063"/>
            </a:xfrm>
            <a:custGeom>
              <a:avLst/>
              <a:gdLst>
                <a:gd name="connsiteX0" fmla="*/ 16288 w 59435"/>
                <a:gd name="connsiteY0" fmla="*/ 92583 h 123063"/>
                <a:gd name="connsiteX1" fmla="*/ 16288 w 59435"/>
                <a:gd name="connsiteY1" fmla="*/ 44672 h 123063"/>
                <a:gd name="connsiteX2" fmla="*/ 0 w 59435"/>
                <a:gd name="connsiteY2" fmla="*/ 44672 h 123063"/>
                <a:gd name="connsiteX3" fmla="*/ 0 w 59435"/>
                <a:gd name="connsiteY3" fmla="*/ 26765 h 123063"/>
                <a:gd name="connsiteX4" fmla="*/ 16288 w 59435"/>
                <a:gd name="connsiteY4" fmla="*/ 26765 h 123063"/>
                <a:gd name="connsiteX5" fmla="*/ 16288 w 59435"/>
                <a:gd name="connsiteY5" fmla="*/ 7906 h 123063"/>
                <a:gd name="connsiteX6" fmla="*/ 38386 w 59435"/>
                <a:gd name="connsiteY6" fmla="*/ 0 h 123063"/>
                <a:gd name="connsiteX7" fmla="*/ 38386 w 59435"/>
                <a:gd name="connsiteY7" fmla="*/ 26670 h 123063"/>
                <a:gd name="connsiteX8" fmla="*/ 58007 w 59435"/>
                <a:gd name="connsiteY8" fmla="*/ 26670 h 123063"/>
                <a:gd name="connsiteX9" fmla="*/ 58007 w 59435"/>
                <a:gd name="connsiteY9" fmla="*/ 44577 h 123063"/>
                <a:gd name="connsiteX10" fmla="*/ 38386 w 59435"/>
                <a:gd name="connsiteY10" fmla="*/ 44577 h 123063"/>
                <a:gd name="connsiteX11" fmla="*/ 38386 w 59435"/>
                <a:gd name="connsiteY11" fmla="*/ 88487 h 123063"/>
                <a:gd name="connsiteX12" fmla="*/ 40386 w 59435"/>
                <a:gd name="connsiteY12" fmla="*/ 99251 h 123063"/>
                <a:gd name="connsiteX13" fmla="*/ 48768 w 59435"/>
                <a:gd name="connsiteY13" fmla="*/ 104013 h 123063"/>
                <a:gd name="connsiteX14" fmla="*/ 58769 w 59435"/>
                <a:gd name="connsiteY14" fmla="*/ 101441 h 123063"/>
                <a:gd name="connsiteX15" fmla="*/ 59436 w 59435"/>
                <a:gd name="connsiteY15" fmla="*/ 120872 h 123063"/>
                <a:gd name="connsiteX16" fmla="*/ 43148 w 59435"/>
                <a:gd name="connsiteY16" fmla="*/ 123063 h 123063"/>
                <a:gd name="connsiteX17" fmla="*/ 23241 w 59435"/>
                <a:gd name="connsiteY17" fmla="*/ 114776 h 123063"/>
                <a:gd name="connsiteX18" fmla="*/ 16288 w 59435"/>
                <a:gd name="connsiteY18" fmla="*/ 92488 h 123063"/>
                <a:gd name="connsiteX19" fmla="*/ 16288 w 59435"/>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435"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768" y="104013"/>
                  </a:cubicBezTo>
                  <a:cubicBezTo>
                    <a:pt x="52959" y="104013"/>
                    <a:pt x="56293" y="103156"/>
                    <a:pt x="58769" y="101441"/>
                  </a:cubicBezTo>
                  <a:lnTo>
                    <a:pt x="59436" y="120872"/>
                  </a:lnTo>
                  <a:cubicBezTo>
                    <a:pt x="54959" y="122301"/>
                    <a:pt x="49530" y="123063"/>
                    <a:pt x="43148" y="123063"/>
                  </a:cubicBezTo>
                  <a:cubicBezTo>
                    <a:pt x="34480" y="122968"/>
                    <a:pt x="27813" y="120205"/>
                    <a:pt x="23241" y="114776"/>
                  </a:cubicBezTo>
                  <a:cubicBezTo>
                    <a:pt x="18669" y="109347"/>
                    <a:pt x="16383" y="101917"/>
                    <a:pt x="16288" y="92488"/>
                  </a:cubicBezTo>
                  <a:lnTo>
                    <a:pt x="16288" y="92488"/>
                  </a:lnTo>
                  <a:close/>
                </a:path>
              </a:pathLst>
            </a:custGeom>
            <a:solidFill>
              <a:srgbClr val="222221"/>
            </a:solidFill>
            <a:ln w="0"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7FD3798E-475F-3097-8524-BB787474401C}"/>
                </a:ext>
              </a:extLst>
            </p:cNvPr>
            <p:cNvSpPr/>
            <p:nvPr/>
          </p:nvSpPr>
          <p:spPr>
            <a:xfrm>
              <a:off x="6953347" y="2325742"/>
              <a:ext cx="76676" cy="98583"/>
            </a:xfrm>
            <a:custGeom>
              <a:avLst/>
              <a:gdLst>
                <a:gd name="connsiteX0" fmla="*/ 10097 w 76676"/>
                <a:gd name="connsiteY0" fmla="*/ 28194 h 98583"/>
                <a:gd name="connsiteX1" fmla="*/ 9430 w 76676"/>
                <a:gd name="connsiteY1" fmla="*/ 7144 h 98583"/>
                <a:gd name="connsiteX2" fmla="*/ 23813 w 76676"/>
                <a:gd name="connsiteY2" fmla="*/ 1905 h 98583"/>
                <a:gd name="connsiteX3" fmla="*/ 38862 w 76676"/>
                <a:gd name="connsiteY3" fmla="*/ 0 h 98583"/>
                <a:gd name="connsiteX4" fmla="*/ 66866 w 76676"/>
                <a:gd name="connsiteY4" fmla="*/ 9430 h 98583"/>
                <a:gd name="connsiteX5" fmla="*/ 75438 w 76676"/>
                <a:gd name="connsiteY5" fmla="*/ 39719 h 98583"/>
                <a:gd name="connsiteX6" fmla="*/ 75438 w 76676"/>
                <a:gd name="connsiteY6" fmla="*/ 51816 h 98583"/>
                <a:gd name="connsiteX7" fmla="*/ 75533 w 76676"/>
                <a:gd name="connsiteY7" fmla="*/ 64580 h 98583"/>
                <a:gd name="connsiteX8" fmla="*/ 75724 w 76676"/>
                <a:gd name="connsiteY8" fmla="*/ 75438 h 98583"/>
                <a:gd name="connsiteX9" fmla="*/ 76676 w 76676"/>
                <a:gd name="connsiteY9" fmla="*/ 96488 h 98583"/>
                <a:gd name="connsiteX10" fmla="*/ 57245 w 76676"/>
                <a:gd name="connsiteY10" fmla="*/ 96488 h 98583"/>
                <a:gd name="connsiteX11" fmla="*/ 56483 w 76676"/>
                <a:gd name="connsiteY11" fmla="*/ 88678 h 98583"/>
                <a:gd name="connsiteX12" fmla="*/ 56197 w 76676"/>
                <a:gd name="connsiteY12" fmla="*/ 82391 h 98583"/>
                <a:gd name="connsiteX13" fmla="*/ 55912 w 76676"/>
                <a:gd name="connsiteY13" fmla="*/ 82391 h 98583"/>
                <a:gd name="connsiteX14" fmla="*/ 44672 w 76676"/>
                <a:gd name="connsiteY14" fmla="*/ 94393 h 98583"/>
                <a:gd name="connsiteX15" fmla="*/ 29718 w 76676"/>
                <a:gd name="connsiteY15" fmla="*/ 98584 h 98583"/>
                <a:gd name="connsiteX16" fmla="*/ 15335 w 76676"/>
                <a:gd name="connsiteY16" fmla="*/ 95345 h 98583"/>
                <a:gd name="connsiteX17" fmla="*/ 4381 w 76676"/>
                <a:gd name="connsiteY17" fmla="*/ 85820 h 98583"/>
                <a:gd name="connsiteX18" fmla="*/ 0 w 76676"/>
                <a:gd name="connsiteY18" fmla="*/ 70580 h 98583"/>
                <a:gd name="connsiteX19" fmla="*/ 4096 w 76676"/>
                <a:gd name="connsiteY19" fmla="*/ 53531 h 98583"/>
                <a:gd name="connsiteX20" fmla="*/ 14478 w 76676"/>
                <a:gd name="connsiteY20" fmla="*/ 43625 h 98583"/>
                <a:gd name="connsiteX21" fmla="*/ 28384 w 76676"/>
                <a:gd name="connsiteY21" fmla="*/ 39148 h 98583"/>
                <a:gd name="connsiteX22" fmla="*/ 42958 w 76676"/>
                <a:gd name="connsiteY22" fmla="*/ 38100 h 98583"/>
                <a:gd name="connsiteX23" fmla="*/ 55150 w 76676"/>
                <a:gd name="connsiteY23" fmla="*/ 38100 h 98583"/>
                <a:gd name="connsiteX24" fmla="*/ 50482 w 76676"/>
                <a:gd name="connsiteY24" fmla="*/ 22289 h 98583"/>
                <a:gd name="connsiteX25" fmla="*/ 36100 w 76676"/>
                <a:gd name="connsiteY25" fmla="*/ 17812 h 98583"/>
                <a:gd name="connsiteX26" fmla="*/ 22289 w 76676"/>
                <a:gd name="connsiteY26" fmla="*/ 20574 h 98583"/>
                <a:gd name="connsiteX27" fmla="*/ 9906 w 76676"/>
                <a:gd name="connsiteY27" fmla="*/ 28004 h 98583"/>
                <a:gd name="connsiteX28" fmla="*/ 9906 w 76676"/>
                <a:gd name="connsiteY28" fmla="*/ 28004 h 98583"/>
                <a:gd name="connsiteX29" fmla="*/ 21336 w 76676"/>
                <a:gd name="connsiteY29" fmla="*/ 69152 h 98583"/>
                <a:gd name="connsiteX30" fmla="*/ 25336 w 76676"/>
                <a:gd name="connsiteY30" fmla="*/ 77915 h 98583"/>
                <a:gd name="connsiteX31" fmla="*/ 35338 w 76676"/>
                <a:gd name="connsiteY31" fmla="*/ 80677 h 98583"/>
                <a:gd name="connsiteX32" fmla="*/ 50768 w 76676"/>
                <a:gd name="connsiteY32" fmla="*/ 72295 h 98583"/>
                <a:gd name="connsiteX33" fmla="*/ 54388 w 76676"/>
                <a:gd name="connsiteY33" fmla="*/ 63341 h 98583"/>
                <a:gd name="connsiteX34" fmla="*/ 55340 w 76676"/>
                <a:gd name="connsiteY34" fmla="*/ 52864 h 98583"/>
                <a:gd name="connsiteX35" fmla="*/ 45815 w 76676"/>
                <a:gd name="connsiteY35" fmla="*/ 52864 h 98583"/>
                <a:gd name="connsiteX36" fmla="*/ 35052 w 76676"/>
                <a:gd name="connsiteY36" fmla="*/ 53912 h 98583"/>
                <a:gd name="connsiteX37" fmla="*/ 25432 w 76676"/>
                <a:gd name="connsiteY37" fmla="*/ 58579 h 98583"/>
                <a:gd name="connsiteX38" fmla="*/ 21241 w 76676"/>
                <a:gd name="connsiteY38" fmla="*/ 69247 h 98583"/>
                <a:gd name="connsiteX39" fmla="*/ 21241 w 76676"/>
                <a:gd name="connsiteY39" fmla="*/ 69247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6676" h="98583">
                  <a:moveTo>
                    <a:pt x="10097" y="28194"/>
                  </a:moveTo>
                  <a:lnTo>
                    <a:pt x="9430" y="7144"/>
                  </a:lnTo>
                  <a:cubicBezTo>
                    <a:pt x="13811" y="4953"/>
                    <a:pt x="18669" y="3143"/>
                    <a:pt x="23813" y="1905"/>
                  </a:cubicBezTo>
                  <a:cubicBezTo>
                    <a:pt x="29051" y="667"/>
                    <a:pt x="34099" y="0"/>
                    <a:pt x="38862" y="0"/>
                  </a:cubicBezTo>
                  <a:cubicBezTo>
                    <a:pt x="51721" y="0"/>
                    <a:pt x="61055" y="3048"/>
                    <a:pt x="66866" y="9430"/>
                  </a:cubicBezTo>
                  <a:cubicBezTo>
                    <a:pt x="72676" y="15811"/>
                    <a:pt x="75533" y="25908"/>
                    <a:pt x="75438" y="39719"/>
                  </a:cubicBezTo>
                  <a:lnTo>
                    <a:pt x="75438" y="51816"/>
                  </a:lnTo>
                  <a:cubicBezTo>
                    <a:pt x="75438" y="56483"/>
                    <a:pt x="75438" y="60769"/>
                    <a:pt x="75533" y="64580"/>
                  </a:cubicBezTo>
                  <a:cubicBezTo>
                    <a:pt x="75533" y="68390"/>
                    <a:pt x="75628" y="72009"/>
                    <a:pt x="75724" y="75438"/>
                  </a:cubicBezTo>
                  <a:cubicBezTo>
                    <a:pt x="75914" y="82391"/>
                    <a:pt x="76200" y="89344"/>
                    <a:pt x="76676" y="96488"/>
                  </a:cubicBezTo>
                  <a:lnTo>
                    <a:pt x="57245" y="96488"/>
                  </a:lnTo>
                  <a:cubicBezTo>
                    <a:pt x="56864" y="93917"/>
                    <a:pt x="56578" y="91345"/>
                    <a:pt x="56483" y="88678"/>
                  </a:cubicBezTo>
                  <a:cubicBezTo>
                    <a:pt x="56388" y="86011"/>
                    <a:pt x="56293" y="83915"/>
                    <a:pt x="56197" y="82391"/>
                  </a:cubicBezTo>
                  <a:lnTo>
                    <a:pt x="55912" y="82391"/>
                  </a:lnTo>
                  <a:cubicBezTo>
                    <a:pt x="53245" y="87630"/>
                    <a:pt x="49435" y="91631"/>
                    <a:pt x="44672" y="94393"/>
                  </a:cubicBezTo>
                  <a:cubicBezTo>
                    <a:pt x="39910" y="97155"/>
                    <a:pt x="34862" y="98584"/>
                    <a:pt x="29718" y="98584"/>
                  </a:cubicBezTo>
                  <a:cubicBezTo>
                    <a:pt x="24670" y="98584"/>
                    <a:pt x="19812" y="97441"/>
                    <a:pt x="15335" y="95345"/>
                  </a:cubicBezTo>
                  <a:cubicBezTo>
                    <a:pt x="10858" y="93155"/>
                    <a:pt x="7239" y="90011"/>
                    <a:pt x="4381" y="85820"/>
                  </a:cubicBezTo>
                  <a:cubicBezTo>
                    <a:pt x="1524" y="81629"/>
                    <a:pt x="95" y="76581"/>
                    <a:pt x="0" y="70580"/>
                  </a:cubicBezTo>
                  <a:cubicBezTo>
                    <a:pt x="0" y="63627"/>
                    <a:pt x="1429" y="57912"/>
                    <a:pt x="4096" y="53531"/>
                  </a:cubicBezTo>
                  <a:cubicBezTo>
                    <a:pt x="6763" y="49149"/>
                    <a:pt x="10192" y="45910"/>
                    <a:pt x="14478" y="43625"/>
                  </a:cubicBezTo>
                  <a:cubicBezTo>
                    <a:pt x="18764" y="41434"/>
                    <a:pt x="23431" y="39910"/>
                    <a:pt x="28384" y="39148"/>
                  </a:cubicBezTo>
                  <a:cubicBezTo>
                    <a:pt x="33338" y="38386"/>
                    <a:pt x="38195" y="38100"/>
                    <a:pt x="42958" y="38100"/>
                  </a:cubicBezTo>
                  <a:lnTo>
                    <a:pt x="55150" y="38100"/>
                  </a:lnTo>
                  <a:cubicBezTo>
                    <a:pt x="55150" y="30575"/>
                    <a:pt x="53626" y="25336"/>
                    <a:pt x="50482" y="22289"/>
                  </a:cubicBezTo>
                  <a:cubicBezTo>
                    <a:pt x="47339" y="19241"/>
                    <a:pt x="42577" y="17717"/>
                    <a:pt x="36100" y="17812"/>
                  </a:cubicBezTo>
                  <a:cubicBezTo>
                    <a:pt x="31337" y="17812"/>
                    <a:pt x="26765" y="18764"/>
                    <a:pt x="22289" y="20574"/>
                  </a:cubicBezTo>
                  <a:cubicBezTo>
                    <a:pt x="17812" y="22384"/>
                    <a:pt x="13716" y="24860"/>
                    <a:pt x="9906" y="28004"/>
                  </a:cubicBezTo>
                  <a:lnTo>
                    <a:pt x="9906" y="28004"/>
                  </a:lnTo>
                  <a:close/>
                  <a:moveTo>
                    <a:pt x="21336" y="69152"/>
                  </a:moveTo>
                  <a:cubicBezTo>
                    <a:pt x="21336" y="73152"/>
                    <a:pt x="22765" y="76105"/>
                    <a:pt x="25336" y="77915"/>
                  </a:cubicBezTo>
                  <a:cubicBezTo>
                    <a:pt x="27908" y="79724"/>
                    <a:pt x="31242" y="80677"/>
                    <a:pt x="35338" y="80677"/>
                  </a:cubicBezTo>
                  <a:cubicBezTo>
                    <a:pt x="42100" y="80391"/>
                    <a:pt x="47339" y="77629"/>
                    <a:pt x="50768" y="72295"/>
                  </a:cubicBezTo>
                  <a:cubicBezTo>
                    <a:pt x="52578" y="69628"/>
                    <a:pt x="53721" y="66675"/>
                    <a:pt x="54388" y="63341"/>
                  </a:cubicBezTo>
                  <a:cubicBezTo>
                    <a:pt x="55054" y="60007"/>
                    <a:pt x="55340" y="56579"/>
                    <a:pt x="55340" y="52864"/>
                  </a:cubicBezTo>
                  <a:lnTo>
                    <a:pt x="45815" y="52864"/>
                  </a:lnTo>
                  <a:cubicBezTo>
                    <a:pt x="42386" y="52864"/>
                    <a:pt x="38862" y="53150"/>
                    <a:pt x="35052" y="53912"/>
                  </a:cubicBezTo>
                  <a:cubicBezTo>
                    <a:pt x="31337" y="54673"/>
                    <a:pt x="28099" y="56197"/>
                    <a:pt x="25432" y="58579"/>
                  </a:cubicBezTo>
                  <a:cubicBezTo>
                    <a:pt x="22765" y="60960"/>
                    <a:pt x="21431" y="64484"/>
                    <a:pt x="21241" y="69247"/>
                  </a:cubicBezTo>
                  <a:lnTo>
                    <a:pt x="21241" y="69247"/>
                  </a:lnTo>
                  <a:close/>
                </a:path>
              </a:pathLst>
            </a:custGeom>
            <a:solidFill>
              <a:srgbClr val="222221"/>
            </a:solidFill>
            <a:ln w="0"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2C98C11C-274D-2039-8989-C6A410CCB604}"/>
                </a:ext>
              </a:extLst>
            </p:cNvPr>
            <p:cNvSpPr/>
            <p:nvPr/>
          </p:nvSpPr>
          <p:spPr>
            <a:xfrm>
              <a:off x="7045162" y="2285071"/>
              <a:ext cx="83349" cy="139356"/>
            </a:xfrm>
            <a:custGeom>
              <a:avLst/>
              <a:gdLst>
                <a:gd name="connsiteX0" fmla="*/ 22961 w 83349"/>
                <a:gd name="connsiteY0" fmla="*/ 89821 h 139356"/>
                <a:gd name="connsiteX1" fmla="*/ 24580 w 83349"/>
                <a:gd name="connsiteY1" fmla="*/ 103537 h 139356"/>
                <a:gd name="connsiteX2" fmla="*/ 30295 w 83349"/>
                <a:gd name="connsiteY2" fmla="*/ 115348 h 139356"/>
                <a:gd name="connsiteX3" fmla="*/ 41535 w 83349"/>
                <a:gd name="connsiteY3" fmla="*/ 120396 h 139356"/>
                <a:gd name="connsiteX4" fmla="*/ 53060 w 83349"/>
                <a:gd name="connsiteY4" fmla="*/ 115443 h 139356"/>
                <a:gd name="connsiteX5" fmla="*/ 59156 w 83349"/>
                <a:gd name="connsiteY5" fmla="*/ 103727 h 139356"/>
                <a:gd name="connsiteX6" fmla="*/ 60966 w 83349"/>
                <a:gd name="connsiteY6" fmla="*/ 89916 h 139356"/>
                <a:gd name="connsiteX7" fmla="*/ 58965 w 83349"/>
                <a:gd name="connsiteY7" fmla="*/ 76295 h 139356"/>
                <a:gd name="connsiteX8" fmla="*/ 52583 w 83349"/>
                <a:gd name="connsiteY8" fmla="*/ 64770 h 139356"/>
                <a:gd name="connsiteX9" fmla="*/ 41153 w 83349"/>
                <a:gd name="connsiteY9" fmla="*/ 59912 h 139356"/>
                <a:gd name="connsiteX10" fmla="*/ 30009 w 83349"/>
                <a:gd name="connsiteY10" fmla="*/ 64865 h 139356"/>
                <a:gd name="connsiteX11" fmla="*/ 24390 w 83349"/>
                <a:gd name="connsiteY11" fmla="*/ 76486 h 139356"/>
                <a:gd name="connsiteX12" fmla="*/ 22866 w 83349"/>
                <a:gd name="connsiteY12" fmla="*/ 89821 h 139356"/>
                <a:gd name="connsiteX13" fmla="*/ 22866 w 83349"/>
                <a:gd name="connsiteY13" fmla="*/ 89821 h 139356"/>
                <a:gd name="connsiteX14" fmla="*/ 61823 w 83349"/>
                <a:gd name="connsiteY14" fmla="*/ 137160 h 139356"/>
                <a:gd name="connsiteX15" fmla="*/ 61823 w 83349"/>
                <a:gd name="connsiteY15" fmla="*/ 126587 h 139356"/>
                <a:gd name="connsiteX16" fmla="*/ 61537 w 83349"/>
                <a:gd name="connsiteY16" fmla="*/ 126587 h 139356"/>
                <a:gd name="connsiteX17" fmla="*/ 49917 w 83349"/>
                <a:gd name="connsiteY17" fmla="*/ 136398 h 139356"/>
                <a:gd name="connsiteX18" fmla="*/ 35534 w 83349"/>
                <a:gd name="connsiteY18" fmla="*/ 139351 h 139356"/>
                <a:gd name="connsiteX19" fmla="*/ 14769 w 83349"/>
                <a:gd name="connsiteY19" fmla="*/ 132207 h 139356"/>
                <a:gd name="connsiteX20" fmla="*/ 3434 w 83349"/>
                <a:gd name="connsiteY20" fmla="*/ 114110 h 139356"/>
                <a:gd name="connsiteX21" fmla="*/ 5 w 83349"/>
                <a:gd name="connsiteY21" fmla="*/ 89821 h 139356"/>
                <a:gd name="connsiteX22" fmla="*/ 3434 w 83349"/>
                <a:gd name="connsiteY22" fmla="*/ 65532 h 139356"/>
                <a:gd name="connsiteX23" fmla="*/ 14769 w 83349"/>
                <a:gd name="connsiteY23" fmla="*/ 47720 h 139356"/>
                <a:gd name="connsiteX24" fmla="*/ 35534 w 83349"/>
                <a:gd name="connsiteY24" fmla="*/ 40767 h 139356"/>
                <a:gd name="connsiteX25" fmla="*/ 49917 w 83349"/>
                <a:gd name="connsiteY25" fmla="*/ 44006 h 139356"/>
                <a:gd name="connsiteX26" fmla="*/ 60966 w 83349"/>
                <a:gd name="connsiteY26" fmla="*/ 53911 h 139356"/>
                <a:gd name="connsiteX27" fmla="*/ 61251 w 83349"/>
                <a:gd name="connsiteY27" fmla="*/ 53911 h 139356"/>
                <a:gd name="connsiteX28" fmla="*/ 61251 w 83349"/>
                <a:gd name="connsiteY28" fmla="*/ 0 h 139356"/>
                <a:gd name="connsiteX29" fmla="*/ 83349 w 83349"/>
                <a:gd name="connsiteY29" fmla="*/ 0 h 139356"/>
                <a:gd name="connsiteX30" fmla="*/ 83349 w 83349"/>
                <a:gd name="connsiteY30" fmla="*/ 137160 h 139356"/>
                <a:gd name="connsiteX31" fmla="*/ 61918 w 83349"/>
                <a:gd name="connsiteY31" fmla="*/ 137160 h 1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349" h="139356">
                  <a:moveTo>
                    <a:pt x="22961" y="89821"/>
                  </a:moveTo>
                  <a:cubicBezTo>
                    <a:pt x="22961" y="94297"/>
                    <a:pt x="23437" y="98870"/>
                    <a:pt x="24580" y="103537"/>
                  </a:cubicBezTo>
                  <a:cubicBezTo>
                    <a:pt x="25723" y="108204"/>
                    <a:pt x="27628" y="112109"/>
                    <a:pt x="30295" y="115348"/>
                  </a:cubicBezTo>
                  <a:cubicBezTo>
                    <a:pt x="33057" y="118586"/>
                    <a:pt x="36772" y="120206"/>
                    <a:pt x="41535" y="120396"/>
                  </a:cubicBezTo>
                  <a:cubicBezTo>
                    <a:pt x="46392" y="120301"/>
                    <a:pt x="50202" y="118586"/>
                    <a:pt x="53060" y="115443"/>
                  </a:cubicBezTo>
                  <a:cubicBezTo>
                    <a:pt x="55917" y="112300"/>
                    <a:pt x="57918" y="108395"/>
                    <a:pt x="59156" y="103727"/>
                  </a:cubicBezTo>
                  <a:cubicBezTo>
                    <a:pt x="60394" y="99060"/>
                    <a:pt x="60966" y="94488"/>
                    <a:pt x="60966" y="89916"/>
                  </a:cubicBezTo>
                  <a:cubicBezTo>
                    <a:pt x="60966" y="85439"/>
                    <a:pt x="60299" y="80867"/>
                    <a:pt x="58965" y="76295"/>
                  </a:cubicBezTo>
                  <a:cubicBezTo>
                    <a:pt x="57632" y="71723"/>
                    <a:pt x="55536" y="67913"/>
                    <a:pt x="52583" y="64770"/>
                  </a:cubicBezTo>
                  <a:cubicBezTo>
                    <a:pt x="49631" y="61627"/>
                    <a:pt x="45916" y="60008"/>
                    <a:pt x="41153" y="59912"/>
                  </a:cubicBezTo>
                  <a:cubicBezTo>
                    <a:pt x="36391" y="60008"/>
                    <a:pt x="32676" y="61722"/>
                    <a:pt x="30009" y="64865"/>
                  </a:cubicBezTo>
                  <a:cubicBezTo>
                    <a:pt x="27342" y="68009"/>
                    <a:pt x="25437" y="71914"/>
                    <a:pt x="24390" y="76486"/>
                  </a:cubicBezTo>
                  <a:cubicBezTo>
                    <a:pt x="23342" y="81058"/>
                    <a:pt x="22770" y="85535"/>
                    <a:pt x="22866" y="89821"/>
                  </a:cubicBezTo>
                  <a:lnTo>
                    <a:pt x="22866" y="89821"/>
                  </a:lnTo>
                  <a:close/>
                  <a:moveTo>
                    <a:pt x="61823" y="137160"/>
                  </a:moveTo>
                  <a:lnTo>
                    <a:pt x="61823" y="126587"/>
                  </a:lnTo>
                  <a:lnTo>
                    <a:pt x="61537" y="126587"/>
                  </a:lnTo>
                  <a:cubicBezTo>
                    <a:pt x="58203" y="131159"/>
                    <a:pt x="54393" y="134398"/>
                    <a:pt x="49917" y="136398"/>
                  </a:cubicBezTo>
                  <a:cubicBezTo>
                    <a:pt x="45535" y="138398"/>
                    <a:pt x="40677" y="139446"/>
                    <a:pt x="35534" y="139351"/>
                  </a:cubicBezTo>
                  <a:cubicBezTo>
                    <a:pt x="26866" y="139256"/>
                    <a:pt x="20008" y="136874"/>
                    <a:pt x="14769" y="132207"/>
                  </a:cubicBezTo>
                  <a:cubicBezTo>
                    <a:pt x="9530" y="127635"/>
                    <a:pt x="5816" y="121539"/>
                    <a:pt x="3434" y="114110"/>
                  </a:cubicBezTo>
                  <a:cubicBezTo>
                    <a:pt x="1053" y="106585"/>
                    <a:pt x="-90" y="98488"/>
                    <a:pt x="5" y="89821"/>
                  </a:cubicBezTo>
                  <a:cubicBezTo>
                    <a:pt x="5" y="81058"/>
                    <a:pt x="1148" y="72961"/>
                    <a:pt x="3434" y="65532"/>
                  </a:cubicBezTo>
                  <a:cubicBezTo>
                    <a:pt x="5816" y="58102"/>
                    <a:pt x="9530" y="52197"/>
                    <a:pt x="14769" y="47720"/>
                  </a:cubicBezTo>
                  <a:cubicBezTo>
                    <a:pt x="20008" y="43244"/>
                    <a:pt x="26961" y="40862"/>
                    <a:pt x="35534" y="40767"/>
                  </a:cubicBezTo>
                  <a:cubicBezTo>
                    <a:pt x="40963" y="40767"/>
                    <a:pt x="45821" y="41815"/>
                    <a:pt x="49917" y="44006"/>
                  </a:cubicBezTo>
                  <a:cubicBezTo>
                    <a:pt x="54012" y="46196"/>
                    <a:pt x="57632" y="49530"/>
                    <a:pt x="60966" y="53911"/>
                  </a:cubicBezTo>
                  <a:lnTo>
                    <a:pt x="61251" y="53911"/>
                  </a:lnTo>
                  <a:lnTo>
                    <a:pt x="61251" y="0"/>
                  </a:lnTo>
                  <a:lnTo>
                    <a:pt x="83349" y="0"/>
                  </a:lnTo>
                  <a:lnTo>
                    <a:pt x="83349" y="137160"/>
                  </a:lnTo>
                  <a:lnTo>
                    <a:pt x="61918" y="137160"/>
                  </a:lnTo>
                  <a:close/>
                </a:path>
              </a:pathLst>
            </a:custGeom>
            <a:solidFill>
              <a:srgbClr val="222221"/>
            </a:solidFill>
            <a:ln w="0"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B6CB2BAD-D77D-5E90-2285-CE96698141BB}"/>
                </a:ext>
              </a:extLst>
            </p:cNvPr>
            <p:cNvSpPr/>
            <p:nvPr/>
          </p:nvSpPr>
          <p:spPr>
            <a:xfrm>
              <a:off x="7141751" y="2301359"/>
              <a:ext cx="59340" cy="123063"/>
            </a:xfrm>
            <a:custGeom>
              <a:avLst/>
              <a:gdLst>
                <a:gd name="connsiteX0" fmla="*/ 16288 w 59340"/>
                <a:gd name="connsiteY0" fmla="*/ 92583 h 123063"/>
                <a:gd name="connsiteX1" fmla="*/ 16288 w 59340"/>
                <a:gd name="connsiteY1" fmla="*/ 44672 h 123063"/>
                <a:gd name="connsiteX2" fmla="*/ 0 w 59340"/>
                <a:gd name="connsiteY2" fmla="*/ 44672 h 123063"/>
                <a:gd name="connsiteX3" fmla="*/ 0 w 59340"/>
                <a:gd name="connsiteY3" fmla="*/ 26765 h 123063"/>
                <a:gd name="connsiteX4" fmla="*/ 16288 w 59340"/>
                <a:gd name="connsiteY4" fmla="*/ 26765 h 123063"/>
                <a:gd name="connsiteX5" fmla="*/ 16288 w 59340"/>
                <a:gd name="connsiteY5" fmla="*/ 7906 h 123063"/>
                <a:gd name="connsiteX6" fmla="*/ 38386 w 59340"/>
                <a:gd name="connsiteY6" fmla="*/ 0 h 123063"/>
                <a:gd name="connsiteX7" fmla="*/ 38386 w 59340"/>
                <a:gd name="connsiteY7" fmla="*/ 26670 h 123063"/>
                <a:gd name="connsiteX8" fmla="*/ 58007 w 59340"/>
                <a:gd name="connsiteY8" fmla="*/ 26670 h 123063"/>
                <a:gd name="connsiteX9" fmla="*/ 58007 w 59340"/>
                <a:gd name="connsiteY9" fmla="*/ 44577 h 123063"/>
                <a:gd name="connsiteX10" fmla="*/ 38386 w 59340"/>
                <a:gd name="connsiteY10" fmla="*/ 44577 h 123063"/>
                <a:gd name="connsiteX11" fmla="*/ 38386 w 59340"/>
                <a:gd name="connsiteY11" fmla="*/ 88487 h 123063"/>
                <a:gd name="connsiteX12" fmla="*/ 40386 w 59340"/>
                <a:gd name="connsiteY12" fmla="*/ 99251 h 123063"/>
                <a:gd name="connsiteX13" fmla="*/ 48673 w 59340"/>
                <a:gd name="connsiteY13" fmla="*/ 104013 h 123063"/>
                <a:gd name="connsiteX14" fmla="*/ 58674 w 59340"/>
                <a:gd name="connsiteY14" fmla="*/ 101441 h 123063"/>
                <a:gd name="connsiteX15" fmla="*/ 59341 w 59340"/>
                <a:gd name="connsiteY15" fmla="*/ 120872 h 123063"/>
                <a:gd name="connsiteX16" fmla="*/ 43053 w 59340"/>
                <a:gd name="connsiteY16" fmla="*/ 123063 h 123063"/>
                <a:gd name="connsiteX17" fmla="*/ 23146 w 59340"/>
                <a:gd name="connsiteY17" fmla="*/ 114776 h 123063"/>
                <a:gd name="connsiteX18" fmla="*/ 16193 w 59340"/>
                <a:gd name="connsiteY18" fmla="*/ 92488 h 123063"/>
                <a:gd name="connsiteX19" fmla="*/ 16193 w 59340"/>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40"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673" y="104013"/>
                  </a:cubicBezTo>
                  <a:cubicBezTo>
                    <a:pt x="52864" y="104013"/>
                    <a:pt x="56197" y="103156"/>
                    <a:pt x="58674" y="101441"/>
                  </a:cubicBezTo>
                  <a:lnTo>
                    <a:pt x="59341" y="120872"/>
                  </a:lnTo>
                  <a:cubicBezTo>
                    <a:pt x="54864" y="122301"/>
                    <a:pt x="49435" y="123063"/>
                    <a:pt x="43053" y="123063"/>
                  </a:cubicBezTo>
                  <a:cubicBezTo>
                    <a:pt x="34385" y="122968"/>
                    <a:pt x="27718" y="120205"/>
                    <a:pt x="23146" y="114776"/>
                  </a:cubicBezTo>
                  <a:cubicBezTo>
                    <a:pt x="18574" y="109347"/>
                    <a:pt x="16288" y="101917"/>
                    <a:pt x="16193" y="92488"/>
                  </a:cubicBezTo>
                  <a:lnTo>
                    <a:pt x="16193" y="92488"/>
                  </a:lnTo>
                  <a:close/>
                </a:path>
              </a:pathLst>
            </a:custGeom>
            <a:solidFill>
              <a:srgbClr val="222221"/>
            </a:solidFill>
            <a:ln w="0"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941AD852-635F-7E7F-2E26-FBB4C729CB8A}"/>
                </a:ext>
              </a:extLst>
            </p:cNvPr>
            <p:cNvSpPr/>
            <p:nvPr/>
          </p:nvSpPr>
          <p:spPr>
            <a:xfrm>
              <a:off x="7262433" y="2294392"/>
              <a:ext cx="97726" cy="127652"/>
            </a:xfrm>
            <a:custGeom>
              <a:avLst/>
              <a:gdLst>
                <a:gd name="connsiteX0" fmla="*/ 0 w 97726"/>
                <a:gd name="connsiteY0" fmla="*/ 127649 h 127652"/>
                <a:gd name="connsiteX1" fmla="*/ 0 w 97726"/>
                <a:gd name="connsiteY1" fmla="*/ 14 h 127652"/>
                <a:gd name="connsiteX2" fmla="*/ 31432 w 97726"/>
                <a:gd name="connsiteY2" fmla="*/ 14 h 127652"/>
                <a:gd name="connsiteX3" fmla="*/ 64294 w 97726"/>
                <a:gd name="connsiteY3" fmla="*/ 5348 h 127652"/>
                <a:gd name="connsiteX4" fmla="*/ 88392 w 97726"/>
                <a:gd name="connsiteY4" fmla="*/ 24779 h 127652"/>
                <a:gd name="connsiteX5" fmla="*/ 97727 w 97726"/>
                <a:gd name="connsiteY5" fmla="*/ 63831 h 127652"/>
                <a:gd name="connsiteX6" fmla="*/ 88392 w 97726"/>
                <a:gd name="connsiteY6" fmla="*/ 102884 h 127652"/>
                <a:gd name="connsiteX7" fmla="*/ 64294 w 97726"/>
                <a:gd name="connsiteY7" fmla="*/ 122315 h 127652"/>
                <a:gd name="connsiteX8" fmla="*/ 31432 w 97726"/>
                <a:gd name="connsiteY8" fmla="*/ 127649 h 127652"/>
                <a:gd name="connsiteX9" fmla="*/ 0 w 97726"/>
                <a:gd name="connsiteY9" fmla="*/ 127649 h 127652"/>
                <a:gd name="connsiteX10" fmla="*/ 23050 w 97726"/>
                <a:gd name="connsiteY10" fmla="*/ 20111 h 127652"/>
                <a:gd name="connsiteX11" fmla="*/ 23050 w 97726"/>
                <a:gd name="connsiteY11" fmla="*/ 107551 h 127652"/>
                <a:gd name="connsiteX12" fmla="*/ 35909 w 97726"/>
                <a:gd name="connsiteY12" fmla="*/ 107551 h 127652"/>
                <a:gd name="connsiteX13" fmla="*/ 54292 w 97726"/>
                <a:gd name="connsiteY13" fmla="*/ 102407 h 127652"/>
                <a:gd name="connsiteX14" fmla="*/ 68199 w 97726"/>
                <a:gd name="connsiteY14" fmla="*/ 87548 h 127652"/>
                <a:gd name="connsiteX15" fmla="*/ 73723 w 97726"/>
                <a:gd name="connsiteY15" fmla="*/ 63831 h 127652"/>
                <a:gd name="connsiteX16" fmla="*/ 68199 w 97726"/>
                <a:gd name="connsiteY16" fmla="*/ 40114 h 127652"/>
                <a:gd name="connsiteX17" fmla="*/ 54292 w 97726"/>
                <a:gd name="connsiteY17" fmla="*/ 25255 h 127652"/>
                <a:gd name="connsiteX18" fmla="*/ 35909 w 97726"/>
                <a:gd name="connsiteY18" fmla="*/ 20111 h 127652"/>
                <a:gd name="connsiteX19" fmla="*/ 23050 w 97726"/>
                <a:gd name="connsiteY19" fmla="*/ 20111 h 12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726" h="127652">
                  <a:moveTo>
                    <a:pt x="0" y="127649"/>
                  </a:moveTo>
                  <a:lnTo>
                    <a:pt x="0" y="14"/>
                  </a:lnTo>
                  <a:lnTo>
                    <a:pt x="31432" y="14"/>
                  </a:lnTo>
                  <a:cubicBezTo>
                    <a:pt x="43339" y="-177"/>
                    <a:pt x="54292" y="1633"/>
                    <a:pt x="64294" y="5348"/>
                  </a:cubicBezTo>
                  <a:cubicBezTo>
                    <a:pt x="74295" y="9062"/>
                    <a:pt x="82296" y="15539"/>
                    <a:pt x="88392" y="24779"/>
                  </a:cubicBezTo>
                  <a:cubicBezTo>
                    <a:pt x="94488" y="34113"/>
                    <a:pt x="97631" y="47067"/>
                    <a:pt x="97727" y="63831"/>
                  </a:cubicBezTo>
                  <a:cubicBezTo>
                    <a:pt x="97536" y="80595"/>
                    <a:pt x="94393" y="93549"/>
                    <a:pt x="88392" y="102884"/>
                  </a:cubicBezTo>
                  <a:cubicBezTo>
                    <a:pt x="82296" y="112218"/>
                    <a:pt x="74295" y="118695"/>
                    <a:pt x="64294" y="122315"/>
                  </a:cubicBezTo>
                  <a:cubicBezTo>
                    <a:pt x="54292" y="126029"/>
                    <a:pt x="43339" y="127744"/>
                    <a:pt x="31432" y="127649"/>
                  </a:cubicBezTo>
                  <a:lnTo>
                    <a:pt x="0" y="127649"/>
                  </a:lnTo>
                  <a:close/>
                  <a:moveTo>
                    <a:pt x="23050" y="20111"/>
                  </a:moveTo>
                  <a:lnTo>
                    <a:pt x="23050" y="107551"/>
                  </a:lnTo>
                  <a:lnTo>
                    <a:pt x="35909" y="107551"/>
                  </a:lnTo>
                  <a:cubicBezTo>
                    <a:pt x="42481" y="107551"/>
                    <a:pt x="48577" y="105836"/>
                    <a:pt x="54292" y="102407"/>
                  </a:cubicBezTo>
                  <a:cubicBezTo>
                    <a:pt x="60007" y="98978"/>
                    <a:pt x="64675" y="94025"/>
                    <a:pt x="68199" y="87548"/>
                  </a:cubicBezTo>
                  <a:cubicBezTo>
                    <a:pt x="71819" y="81071"/>
                    <a:pt x="73628" y="73166"/>
                    <a:pt x="73723" y="63831"/>
                  </a:cubicBezTo>
                  <a:cubicBezTo>
                    <a:pt x="73628" y="54497"/>
                    <a:pt x="71723" y="46686"/>
                    <a:pt x="68199" y="40114"/>
                  </a:cubicBezTo>
                  <a:cubicBezTo>
                    <a:pt x="64579" y="33637"/>
                    <a:pt x="60007" y="28684"/>
                    <a:pt x="54292" y="25255"/>
                  </a:cubicBezTo>
                  <a:cubicBezTo>
                    <a:pt x="48577" y="21826"/>
                    <a:pt x="42481" y="20111"/>
                    <a:pt x="35909" y="20111"/>
                  </a:cubicBezTo>
                  <a:lnTo>
                    <a:pt x="23050" y="20111"/>
                  </a:lnTo>
                  <a:close/>
                </a:path>
              </a:pathLst>
            </a:custGeom>
            <a:solidFill>
              <a:srgbClr val="222221"/>
            </a:solidFill>
            <a:ln w="0"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B19A511E-DCFC-FBB8-6BA7-8F8FFF25134A}"/>
                </a:ext>
              </a:extLst>
            </p:cNvPr>
            <p:cNvSpPr/>
            <p:nvPr/>
          </p:nvSpPr>
          <p:spPr>
            <a:xfrm>
              <a:off x="7373875" y="2325933"/>
              <a:ext cx="88677" cy="98583"/>
            </a:xfrm>
            <a:custGeom>
              <a:avLst/>
              <a:gdLst>
                <a:gd name="connsiteX0" fmla="*/ 95 w 88677"/>
                <a:gd name="connsiteY0" fmla="*/ 49911 h 98583"/>
                <a:gd name="connsiteX1" fmla="*/ 6001 w 88677"/>
                <a:gd name="connsiteY1" fmla="*/ 23146 h 98583"/>
                <a:gd name="connsiteX2" fmla="*/ 21717 w 88677"/>
                <a:gd name="connsiteY2" fmla="*/ 6001 h 98583"/>
                <a:gd name="connsiteX3" fmla="*/ 44291 w 88677"/>
                <a:gd name="connsiteY3" fmla="*/ 0 h 98583"/>
                <a:gd name="connsiteX4" fmla="*/ 66961 w 88677"/>
                <a:gd name="connsiteY4" fmla="*/ 6001 h 98583"/>
                <a:gd name="connsiteX5" fmla="*/ 82772 w 88677"/>
                <a:gd name="connsiteY5" fmla="*/ 23146 h 98583"/>
                <a:gd name="connsiteX6" fmla="*/ 88678 w 88677"/>
                <a:gd name="connsiteY6" fmla="*/ 49911 h 98583"/>
                <a:gd name="connsiteX7" fmla="*/ 83439 w 88677"/>
                <a:gd name="connsiteY7" fmla="*/ 74581 h 98583"/>
                <a:gd name="connsiteX8" fmla="*/ 68294 w 88677"/>
                <a:gd name="connsiteY8" fmla="*/ 92012 h 98583"/>
                <a:gd name="connsiteX9" fmla="*/ 44291 w 88677"/>
                <a:gd name="connsiteY9" fmla="*/ 98584 h 98583"/>
                <a:gd name="connsiteX10" fmla="*/ 20383 w 88677"/>
                <a:gd name="connsiteY10" fmla="*/ 92012 h 98583"/>
                <a:gd name="connsiteX11" fmla="*/ 5239 w 88677"/>
                <a:gd name="connsiteY11" fmla="*/ 74581 h 98583"/>
                <a:gd name="connsiteX12" fmla="*/ 0 w 88677"/>
                <a:gd name="connsiteY12" fmla="*/ 49911 h 98583"/>
                <a:gd name="connsiteX13" fmla="*/ 0 w 88677"/>
                <a:gd name="connsiteY13" fmla="*/ 49911 h 98583"/>
                <a:gd name="connsiteX14" fmla="*/ 23146 w 88677"/>
                <a:gd name="connsiteY14" fmla="*/ 46958 h 98583"/>
                <a:gd name="connsiteX15" fmla="*/ 24956 w 88677"/>
                <a:gd name="connsiteY15" fmla="*/ 62293 h 98583"/>
                <a:gd name="connsiteX16" fmla="*/ 31433 w 88677"/>
                <a:gd name="connsiteY16" fmla="*/ 74486 h 98583"/>
                <a:gd name="connsiteX17" fmla="*/ 44387 w 88677"/>
                <a:gd name="connsiteY17" fmla="*/ 79439 h 98583"/>
                <a:gd name="connsiteX18" fmla="*/ 57436 w 88677"/>
                <a:gd name="connsiteY18" fmla="*/ 74486 h 98583"/>
                <a:gd name="connsiteX19" fmla="*/ 64008 w 88677"/>
                <a:gd name="connsiteY19" fmla="*/ 62293 h 98583"/>
                <a:gd name="connsiteX20" fmla="*/ 65818 w 88677"/>
                <a:gd name="connsiteY20" fmla="*/ 46863 h 98583"/>
                <a:gd name="connsiteX21" fmla="*/ 63532 w 88677"/>
                <a:gd name="connsiteY21" fmla="*/ 33147 h 98583"/>
                <a:gd name="connsiteX22" fmla="*/ 56483 w 88677"/>
                <a:gd name="connsiteY22" fmla="*/ 22860 h 98583"/>
                <a:gd name="connsiteX23" fmla="*/ 44482 w 88677"/>
                <a:gd name="connsiteY23" fmla="*/ 18859 h 98583"/>
                <a:gd name="connsiteX24" fmla="*/ 32575 w 88677"/>
                <a:gd name="connsiteY24" fmla="*/ 22955 h 98583"/>
                <a:gd name="connsiteX25" fmla="*/ 25527 w 88677"/>
                <a:gd name="connsiteY25" fmla="*/ 33338 h 98583"/>
                <a:gd name="connsiteX26" fmla="*/ 23241 w 88677"/>
                <a:gd name="connsiteY26" fmla="*/ 46863 h 98583"/>
                <a:gd name="connsiteX27" fmla="*/ 23241 w 88677"/>
                <a:gd name="connsiteY27" fmla="*/ 4686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677" h="98583">
                  <a:moveTo>
                    <a:pt x="95" y="49911"/>
                  </a:moveTo>
                  <a:cubicBezTo>
                    <a:pt x="95" y="39529"/>
                    <a:pt x="2191" y="30575"/>
                    <a:pt x="6001" y="23146"/>
                  </a:cubicBezTo>
                  <a:cubicBezTo>
                    <a:pt x="9906" y="15716"/>
                    <a:pt x="15145" y="10001"/>
                    <a:pt x="21717" y="6001"/>
                  </a:cubicBezTo>
                  <a:cubicBezTo>
                    <a:pt x="28385" y="2000"/>
                    <a:pt x="35909" y="0"/>
                    <a:pt x="44291" y="0"/>
                  </a:cubicBezTo>
                  <a:cubicBezTo>
                    <a:pt x="52769" y="0"/>
                    <a:pt x="60389" y="2095"/>
                    <a:pt x="66961" y="6001"/>
                  </a:cubicBezTo>
                  <a:cubicBezTo>
                    <a:pt x="73628" y="10001"/>
                    <a:pt x="78867" y="15716"/>
                    <a:pt x="82772" y="23146"/>
                  </a:cubicBezTo>
                  <a:cubicBezTo>
                    <a:pt x="86677" y="30575"/>
                    <a:pt x="88583" y="39529"/>
                    <a:pt x="88678" y="49911"/>
                  </a:cubicBezTo>
                  <a:cubicBezTo>
                    <a:pt x="88678" y="59055"/>
                    <a:pt x="86868" y="67246"/>
                    <a:pt x="83439" y="74581"/>
                  </a:cubicBezTo>
                  <a:cubicBezTo>
                    <a:pt x="79915" y="81915"/>
                    <a:pt x="74867" y="87725"/>
                    <a:pt x="68294" y="92012"/>
                  </a:cubicBezTo>
                  <a:cubicBezTo>
                    <a:pt x="61722" y="96298"/>
                    <a:pt x="53626" y="98489"/>
                    <a:pt x="44291" y="98584"/>
                  </a:cubicBezTo>
                  <a:cubicBezTo>
                    <a:pt x="34957" y="98489"/>
                    <a:pt x="26956" y="96298"/>
                    <a:pt x="20383" y="92012"/>
                  </a:cubicBezTo>
                  <a:cubicBezTo>
                    <a:pt x="13811" y="87725"/>
                    <a:pt x="8763" y="81915"/>
                    <a:pt x="5239" y="74581"/>
                  </a:cubicBezTo>
                  <a:cubicBezTo>
                    <a:pt x="1715" y="67246"/>
                    <a:pt x="0" y="59055"/>
                    <a:pt x="0" y="49911"/>
                  </a:cubicBezTo>
                  <a:lnTo>
                    <a:pt x="0" y="49911"/>
                  </a:lnTo>
                  <a:close/>
                  <a:moveTo>
                    <a:pt x="23146" y="46958"/>
                  </a:moveTo>
                  <a:cubicBezTo>
                    <a:pt x="23146" y="52292"/>
                    <a:pt x="23717" y="57341"/>
                    <a:pt x="24956" y="62293"/>
                  </a:cubicBezTo>
                  <a:cubicBezTo>
                    <a:pt x="26194" y="67246"/>
                    <a:pt x="28385" y="71342"/>
                    <a:pt x="31433" y="74486"/>
                  </a:cubicBezTo>
                  <a:cubicBezTo>
                    <a:pt x="34576" y="77724"/>
                    <a:pt x="38862" y="79343"/>
                    <a:pt x="44387" y="79439"/>
                  </a:cubicBezTo>
                  <a:cubicBezTo>
                    <a:pt x="50006" y="79343"/>
                    <a:pt x="54388" y="77629"/>
                    <a:pt x="57436" y="74486"/>
                  </a:cubicBezTo>
                  <a:cubicBezTo>
                    <a:pt x="60579" y="71342"/>
                    <a:pt x="62770" y="67246"/>
                    <a:pt x="64008" y="62293"/>
                  </a:cubicBezTo>
                  <a:cubicBezTo>
                    <a:pt x="65246" y="57341"/>
                    <a:pt x="65818" y="52197"/>
                    <a:pt x="65818" y="46863"/>
                  </a:cubicBezTo>
                  <a:cubicBezTo>
                    <a:pt x="65818" y="42005"/>
                    <a:pt x="65056" y="37433"/>
                    <a:pt x="63532" y="33147"/>
                  </a:cubicBezTo>
                  <a:cubicBezTo>
                    <a:pt x="62008" y="28956"/>
                    <a:pt x="59627" y="25527"/>
                    <a:pt x="56483" y="22860"/>
                  </a:cubicBezTo>
                  <a:cubicBezTo>
                    <a:pt x="53340" y="20288"/>
                    <a:pt x="49340" y="18859"/>
                    <a:pt x="44482" y="18859"/>
                  </a:cubicBezTo>
                  <a:cubicBezTo>
                    <a:pt x="39719" y="18859"/>
                    <a:pt x="35719" y="20288"/>
                    <a:pt x="32575" y="22955"/>
                  </a:cubicBezTo>
                  <a:cubicBezTo>
                    <a:pt x="29432" y="25622"/>
                    <a:pt x="27051" y="29051"/>
                    <a:pt x="25527" y="33338"/>
                  </a:cubicBezTo>
                  <a:cubicBezTo>
                    <a:pt x="24003" y="37529"/>
                    <a:pt x="23241" y="42101"/>
                    <a:pt x="23241" y="46863"/>
                  </a:cubicBezTo>
                  <a:lnTo>
                    <a:pt x="23241" y="46863"/>
                  </a:lnTo>
                  <a:close/>
                </a:path>
              </a:pathLst>
            </a:custGeom>
            <a:solidFill>
              <a:srgbClr val="222221"/>
            </a:solidFill>
            <a:ln w="0"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305F609E-D2E5-F7CD-D3E1-E60FF1163E68}"/>
                </a:ext>
              </a:extLst>
            </p:cNvPr>
            <p:cNvSpPr/>
            <p:nvPr/>
          </p:nvSpPr>
          <p:spPr>
            <a:xfrm>
              <a:off x="7479984" y="2325720"/>
              <a:ext cx="50006" cy="96416"/>
            </a:xfrm>
            <a:custGeom>
              <a:avLst/>
              <a:gdLst>
                <a:gd name="connsiteX0" fmla="*/ 191 w 50006"/>
                <a:gd name="connsiteY0" fmla="*/ 96416 h 96416"/>
                <a:gd name="connsiteX1" fmla="*/ 191 w 50006"/>
                <a:gd name="connsiteY1" fmla="*/ 2214 h 96416"/>
                <a:gd name="connsiteX2" fmla="*/ 19812 w 50006"/>
                <a:gd name="connsiteY2" fmla="*/ 2214 h 96416"/>
                <a:gd name="connsiteX3" fmla="*/ 19812 w 50006"/>
                <a:gd name="connsiteY3" fmla="*/ 23645 h 96416"/>
                <a:gd name="connsiteX4" fmla="*/ 20098 w 50006"/>
                <a:gd name="connsiteY4" fmla="*/ 23645 h 96416"/>
                <a:gd name="connsiteX5" fmla="*/ 23622 w 50006"/>
                <a:gd name="connsiteY5" fmla="*/ 13644 h 96416"/>
                <a:gd name="connsiteX6" fmla="*/ 31623 w 50006"/>
                <a:gd name="connsiteY6" fmla="*/ 4214 h 96416"/>
                <a:gd name="connsiteX7" fmla="*/ 43244 w 50006"/>
                <a:gd name="connsiteY7" fmla="*/ 23 h 96416"/>
                <a:gd name="connsiteX8" fmla="*/ 50006 w 50006"/>
                <a:gd name="connsiteY8" fmla="*/ 785 h 96416"/>
                <a:gd name="connsiteX9" fmla="*/ 50006 w 50006"/>
                <a:gd name="connsiteY9" fmla="*/ 25455 h 96416"/>
                <a:gd name="connsiteX10" fmla="*/ 45815 w 50006"/>
                <a:gd name="connsiteY10" fmla="*/ 23931 h 96416"/>
                <a:gd name="connsiteX11" fmla="*/ 40100 w 50006"/>
                <a:gd name="connsiteY11" fmla="*/ 23359 h 96416"/>
                <a:gd name="connsiteX12" fmla="*/ 27432 w 50006"/>
                <a:gd name="connsiteY12" fmla="*/ 30313 h 96416"/>
                <a:gd name="connsiteX13" fmla="*/ 22765 w 50006"/>
                <a:gd name="connsiteY13" fmla="*/ 45838 h 96416"/>
                <a:gd name="connsiteX14" fmla="*/ 22098 w 50006"/>
                <a:gd name="connsiteY14" fmla="*/ 61840 h 96416"/>
                <a:gd name="connsiteX15" fmla="*/ 22098 w 50006"/>
                <a:gd name="connsiteY15" fmla="*/ 96416 h 96416"/>
                <a:gd name="connsiteX16" fmla="*/ 0 w 50006"/>
                <a:gd name="connsiteY16" fmla="*/ 96416 h 9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06" h="96416">
                  <a:moveTo>
                    <a:pt x="191" y="96416"/>
                  </a:moveTo>
                  <a:lnTo>
                    <a:pt x="191" y="2214"/>
                  </a:lnTo>
                  <a:lnTo>
                    <a:pt x="19812" y="2214"/>
                  </a:lnTo>
                  <a:lnTo>
                    <a:pt x="19812" y="23645"/>
                  </a:lnTo>
                  <a:lnTo>
                    <a:pt x="20098" y="23645"/>
                  </a:lnTo>
                  <a:cubicBezTo>
                    <a:pt x="20479" y="20597"/>
                    <a:pt x="21622" y="17263"/>
                    <a:pt x="23622" y="13644"/>
                  </a:cubicBezTo>
                  <a:cubicBezTo>
                    <a:pt x="25622" y="10024"/>
                    <a:pt x="28289" y="6881"/>
                    <a:pt x="31623" y="4214"/>
                  </a:cubicBezTo>
                  <a:cubicBezTo>
                    <a:pt x="34957" y="1547"/>
                    <a:pt x="38862" y="214"/>
                    <a:pt x="43244" y="23"/>
                  </a:cubicBezTo>
                  <a:cubicBezTo>
                    <a:pt x="45434" y="-72"/>
                    <a:pt x="47625" y="118"/>
                    <a:pt x="50006" y="785"/>
                  </a:cubicBezTo>
                  <a:lnTo>
                    <a:pt x="50006" y="25455"/>
                  </a:lnTo>
                  <a:cubicBezTo>
                    <a:pt x="48958" y="24788"/>
                    <a:pt x="47625" y="24312"/>
                    <a:pt x="45815" y="23931"/>
                  </a:cubicBezTo>
                  <a:cubicBezTo>
                    <a:pt x="44006" y="23550"/>
                    <a:pt x="42196" y="23455"/>
                    <a:pt x="40100" y="23359"/>
                  </a:cubicBezTo>
                  <a:cubicBezTo>
                    <a:pt x="34195" y="23550"/>
                    <a:pt x="30004" y="25931"/>
                    <a:pt x="27432" y="30313"/>
                  </a:cubicBezTo>
                  <a:cubicBezTo>
                    <a:pt x="24860" y="34694"/>
                    <a:pt x="23336" y="39838"/>
                    <a:pt x="22765" y="45838"/>
                  </a:cubicBezTo>
                  <a:cubicBezTo>
                    <a:pt x="22193" y="51744"/>
                    <a:pt x="22003" y="57078"/>
                    <a:pt x="22098" y="61840"/>
                  </a:cubicBezTo>
                  <a:lnTo>
                    <a:pt x="22098" y="96416"/>
                  </a:lnTo>
                  <a:lnTo>
                    <a:pt x="0" y="96416"/>
                  </a:lnTo>
                  <a:close/>
                </a:path>
              </a:pathLst>
            </a:custGeom>
            <a:solidFill>
              <a:srgbClr val="222221"/>
            </a:solidFill>
            <a:ln w="0"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29B4AB0B-EC8E-C584-9687-FC359C54CF4B}"/>
                </a:ext>
              </a:extLst>
            </p:cNvPr>
            <p:cNvSpPr/>
            <p:nvPr/>
          </p:nvSpPr>
          <p:spPr>
            <a:xfrm>
              <a:off x="7534658" y="2301359"/>
              <a:ext cx="59340" cy="123063"/>
            </a:xfrm>
            <a:custGeom>
              <a:avLst/>
              <a:gdLst>
                <a:gd name="connsiteX0" fmla="*/ 16288 w 59340"/>
                <a:gd name="connsiteY0" fmla="*/ 92583 h 123063"/>
                <a:gd name="connsiteX1" fmla="*/ 16288 w 59340"/>
                <a:gd name="connsiteY1" fmla="*/ 44672 h 123063"/>
                <a:gd name="connsiteX2" fmla="*/ 0 w 59340"/>
                <a:gd name="connsiteY2" fmla="*/ 44672 h 123063"/>
                <a:gd name="connsiteX3" fmla="*/ 0 w 59340"/>
                <a:gd name="connsiteY3" fmla="*/ 26765 h 123063"/>
                <a:gd name="connsiteX4" fmla="*/ 16288 w 59340"/>
                <a:gd name="connsiteY4" fmla="*/ 26765 h 123063"/>
                <a:gd name="connsiteX5" fmla="*/ 16288 w 59340"/>
                <a:gd name="connsiteY5" fmla="*/ 7906 h 123063"/>
                <a:gd name="connsiteX6" fmla="*/ 38386 w 59340"/>
                <a:gd name="connsiteY6" fmla="*/ 0 h 123063"/>
                <a:gd name="connsiteX7" fmla="*/ 38386 w 59340"/>
                <a:gd name="connsiteY7" fmla="*/ 26670 h 123063"/>
                <a:gd name="connsiteX8" fmla="*/ 58007 w 59340"/>
                <a:gd name="connsiteY8" fmla="*/ 26670 h 123063"/>
                <a:gd name="connsiteX9" fmla="*/ 58007 w 59340"/>
                <a:gd name="connsiteY9" fmla="*/ 44577 h 123063"/>
                <a:gd name="connsiteX10" fmla="*/ 38386 w 59340"/>
                <a:gd name="connsiteY10" fmla="*/ 44577 h 123063"/>
                <a:gd name="connsiteX11" fmla="*/ 38386 w 59340"/>
                <a:gd name="connsiteY11" fmla="*/ 88487 h 123063"/>
                <a:gd name="connsiteX12" fmla="*/ 40386 w 59340"/>
                <a:gd name="connsiteY12" fmla="*/ 99251 h 123063"/>
                <a:gd name="connsiteX13" fmla="*/ 48673 w 59340"/>
                <a:gd name="connsiteY13" fmla="*/ 104013 h 123063"/>
                <a:gd name="connsiteX14" fmla="*/ 58674 w 59340"/>
                <a:gd name="connsiteY14" fmla="*/ 101441 h 123063"/>
                <a:gd name="connsiteX15" fmla="*/ 59341 w 59340"/>
                <a:gd name="connsiteY15" fmla="*/ 120872 h 123063"/>
                <a:gd name="connsiteX16" fmla="*/ 43053 w 59340"/>
                <a:gd name="connsiteY16" fmla="*/ 123063 h 123063"/>
                <a:gd name="connsiteX17" fmla="*/ 23146 w 59340"/>
                <a:gd name="connsiteY17" fmla="*/ 114776 h 123063"/>
                <a:gd name="connsiteX18" fmla="*/ 16192 w 59340"/>
                <a:gd name="connsiteY18" fmla="*/ 92488 h 123063"/>
                <a:gd name="connsiteX19" fmla="*/ 16192 w 59340"/>
                <a:gd name="connsiteY19" fmla="*/ 92488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40" h="123063">
                  <a:moveTo>
                    <a:pt x="16288" y="92583"/>
                  </a:moveTo>
                  <a:lnTo>
                    <a:pt x="16288" y="44672"/>
                  </a:lnTo>
                  <a:lnTo>
                    <a:pt x="0" y="44672"/>
                  </a:lnTo>
                  <a:lnTo>
                    <a:pt x="0" y="26765"/>
                  </a:lnTo>
                  <a:lnTo>
                    <a:pt x="16288" y="26765"/>
                  </a:lnTo>
                  <a:lnTo>
                    <a:pt x="16288" y="7906"/>
                  </a:lnTo>
                  <a:lnTo>
                    <a:pt x="38386" y="0"/>
                  </a:lnTo>
                  <a:lnTo>
                    <a:pt x="38386" y="26670"/>
                  </a:lnTo>
                  <a:lnTo>
                    <a:pt x="58007" y="26670"/>
                  </a:lnTo>
                  <a:lnTo>
                    <a:pt x="58007" y="44577"/>
                  </a:lnTo>
                  <a:lnTo>
                    <a:pt x="38386" y="44577"/>
                  </a:lnTo>
                  <a:lnTo>
                    <a:pt x="38386" y="88487"/>
                  </a:lnTo>
                  <a:cubicBezTo>
                    <a:pt x="38386" y="92678"/>
                    <a:pt x="38957" y="96298"/>
                    <a:pt x="40386" y="99251"/>
                  </a:cubicBezTo>
                  <a:cubicBezTo>
                    <a:pt x="41815" y="102299"/>
                    <a:pt x="44577" y="103823"/>
                    <a:pt x="48673" y="104013"/>
                  </a:cubicBezTo>
                  <a:cubicBezTo>
                    <a:pt x="52864" y="104013"/>
                    <a:pt x="56197" y="103156"/>
                    <a:pt x="58674" y="101441"/>
                  </a:cubicBezTo>
                  <a:lnTo>
                    <a:pt x="59341" y="120872"/>
                  </a:lnTo>
                  <a:cubicBezTo>
                    <a:pt x="54864" y="122301"/>
                    <a:pt x="49435" y="123063"/>
                    <a:pt x="43053" y="123063"/>
                  </a:cubicBezTo>
                  <a:cubicBezTo>
                    <a:pt x="34385" y="122968"/>
                    <a:pt x="27718" y="120205"/>
                    <a:pt x="23146" y="114776"/>
                  </a:cubicBezTo>
                  <a:cubicBezTo>
                    <a:pt x="18574" y="109347"/>
                    <a:pt x="16288" y="101917"/>
                    <a:pt x="16192" y="92488"/>
                  </a:cubicBezTo>
                  <a:lnTo>
                    <a:pt x="16192" y="92488"/>
                  </a:lnTo>
                  <a:close/>
                </a:path>
              </a:pathLst>
            </a:custGeom>
            <a:solidFill>
              <a:srgbClr val="222221"/>
            </a:solidFill>
            <a:ln w="0"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03F5EE9C-C0E0-D88C-64BD-D5813A13B69F}"/>
                </a:ext>
              </a:extLst>
            </p:cNvPr>
            <p:cNvSpPr/>
            <p:nvPr/>
          </p:nvSpPr>
          <p:spPr>
            <a:xfrm>
              <a:off x="7607048" y="2325647"/>
              <a:ext cx="124590" cy="96488"/>
            </a:xfrm>
            <a:custGeom>
              <a:avLst/>
              <a:gdLst>
                <a:gd name="connsiteX0" fmla="*/ 286 w 124590"/>
                <a:gd name="connsiteY0" fmla="*/ 96488 h 96488"/>
                <a:gd name="connsiteX1" fmla="*/ 286 w 124590"/>
                <a:gd name="connsiteY1" fmla="*/ 2286 h 96488"/>
                <a:gd name="connsiteX2" fmla="*/ 20860 w 124590"/>
                <a:gd name="connsiteY2" fmla="*/ 2286 h 96488"/>
                <a:gd name="connsiteX3" fmla="*/ 20860 w 124590"/>
                <a:gd name="connsiteY3" fmla="*/ 15431 h 96488"/>
                <a:gd name="connsiteX4" fmla="*/ 21146 w 124590"/>
                <a:gd name="connsiteY4" fmla="*/ 15431 h 96488"/>
                <a:gd name="connsiteX5" fmla="*/ 33242 w 124590"/>
                <a:gd name="connsiteY5" fmla="*/ 3429 h 96488"/>
                <a:gd name="connsiteX6" fmla="*/ 46292 w 124590"/>
                <a:gd name="connsiteY6" fmla="*/ 95 h 96488"/>
                <a:gd name="connsiteX7" fmla="*/ 61436 w 124590"/>
                <a:gd name="connsiteY7" fmla="*/ 4001 h 96488"/>
                <a:gd name="connsiteX8" fmla="*/ 71247 w 124590"/>
                <a:gd name="connsiteY8" fmla="*/ 16669 h 96488"/>
                <a:gd name="connsiteX9" fmla="*/ 82486 w 124590"/>
                <a:gd name="connsiteY9" fmla="*/ 4096 h 96488"/>
                <a:gd name="connsiteX10" fmla="*/ 97727 w 124590"/>
                <a:gd name="connsiteY10" fmla="*/ 0 h 96488"/>
                <a:gd name="connsiteX11" fmla="*/ 118967 w 124590"/>
                <a:gd name="connsiteY11" fmla="*/ 10573 h 96488"/>
                <a:gd name="connsiteX12" fmla="*/ 124587 w 124590"/>
                <a:gd name="connsiteY12" fmla="*/ 36957 h 96488"/>
                <a:gd name="connsiteX13" fmla="*/ 124587 w 124590"/>
                <a:gd name="connsiteY13" fmla="*/ 96393 h 96488"/>
                <a:gd name="connsiteX14" fmla="*/ 102489 w 124590"/>
                <a:gd name="connsiteY14" fmla="*/ 96393 h 96488"/>
                <a:gd name="connsiteX15" fmla="*/ 102489 w 124590"/>
                <a:gd name="connsiteY15" fmla="*/ 40291 h 96488"/>
                <a:gd name="connsiteX16" fmla="*/ 102013 w 124590"/>
                <a:gd name="connsiteY16" fmla="*/ 30861 h 96488"/>
                <a:gd name="connsiteX17" fmla="*/ 98774 w 124590"/>
                <a:gd name="connsiteY17" fmla="*/ 22574 h 96488"/>
                <a:gd name="connsiteX18" fmla="*/ 89821 w 124590"/>
                <a:gd name="connsiteY18" fmla="*/ 19050 h 96488"/>
                <a:gd name="connsiteX19" fmla="*/ 79057 w 124590"/>
                <a:gd name="connsiteY19" fmla="*/ 24575 h 96488"/>
                <a:gd name="connsiteX20" fmla="*/ 74390 w 124590"/>
                <a:gd name="connsiteY20" fmla="*/ 37052 h 96488"/>
                <a:gd name="connsiteX21" fmla="*/ 73342 w 124590"/>
                <a:gd name="connsiteY21" fmla="*/ 50673 h 96488"/>
                <a:gd name="connsiteX22" fmla="*/ 73342 w 124590"/>
                <a:gd name="connsiteY22" fmla="*/ 96393 h 96488"/>
                <a:gd name="connsiteX23" fmla="*/ 51244 w 124590"/>
                <a:gd name="connsiteY23" fmla="*/ 96393 h 96488"/>
                <a:gd name="connsiteX24" fmla="*/ 51244 w 124590"/>
                <a:gd name="connsiteY24" fmla="*/ 40291 h 96488"/>
                <a:gd name="connsiteX25" fmla="*/ 50768 w 124590"/>
                <a:gd name="connsiteY25" fmla="*/ 30861 h 96488"/>
                <a:gd name="connsiteX26" fmla="*/ 47530 w 124590"/>
                <a:gd name="connsiteY26" fmla="*/ 22574 h 96488"/>
                <a:gd name="connsiteX27" fmla="*/ 38576 w 124590"/>
                <a:gd name="connsiteY27" fmla="*/ 19050 h 96488"/>
                <a:gd name="connsiteX28" fmla="*/ 27813 w 124590"/>
                <a:gd name="connsiteY28" fmla="*/ 24575 h 96488"/>
                <a:gd name="connsiteX29" fmla="*/ 23146 w 124590"/>
                <a:gd name="connsiteY29" fmla="*/ 37052 h 96488"/>
                <a:gd name="connsiteX30" fmla="*/ 22098 w 124590"/>
                <a:gd name="connsiteY30" fmla="*/ 50673 h 96488"/>
                <a:gd name="connsiteX31" fmla="*/ 22098 w 124590"/>
                <a:gd name="connsiteY31" fmla="*/ 96393 h 96488"/>
                <a:gd name="connsiteX32" fmla="*/ 0 w 124590"/>
                <a:gd name="connsiteY32" fmla="*/ 96393 h 9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590" h="96488">
                  <a:moveTo>
                    <a:pt x="286" y="96488"/>
                  </a:moveTo>
                  <a:lnTo>
                    <a:pt x="286" y="2286"/>
                  </a:lnTo>
                  <a:lnTo>
                    <a:pt x="20860" y="2286"/>
                  </a:lnTo>
                  <a:lnTo>
                    <a:pt x="20860" y="15431"/>
                  </a:lnTo>
                  <a:lnTo>
                    <a:pt x="21146" y="15431"/>
                  </a:lnTo>
                  <a:cubicBezTo>
                    <a:pt x="24670" y="9716"/>
                    <a:pt x="28765" y="5715"/>
                    <a:pt x="33242" y="3429"/>
                  </a:cubicBezTo>
                  <a:cubicBezTo>
                    <a:pt x="37719" y="1143"/>
                    <a:pt x="42100" y="0"/>
                    <a:pt x="46292" y="95"/>
                  </a:cubicBezTo>
                  <a:cubicBezTo>
                    <a:pt x="52197" y="95"/>
                    <a:pt x="57245" y="1333"/>
                    <a:pt x="61436" y="4001"/>
                  </a:cubicBezTo>
                  <a:cubicBezTo>
                    <a:pt x="65627" y="6668"/>
                    <a:pt x="68866" y="10858"/>
                    <a:pt x="71247" y="16669"/>
                  </a:cubicBezTo>
                  <a:cubicBezTo>
                    <a:pt x="73914" y="11049"/>
                    <a:pt x="77724" y="6858"/>
                    <a:pt x="82486" y="4096"/>
                  </a:cubicBezTo>
                  <a:cubicBezTo>
                    <a:pt x="87344" y="1333"/>
                    <a:pt x="92392" y="0"/>
                    <a:pt x="97727" y="0"/>
                  </a:cubicBezTo>
                  <a:cubicBezTo>
                    <a:pt x="108013" y="191"/>
                    <a:pt x="115062" y="3715"/>
                    <a:pt x="118967" y="10573"/>
                  </a:cubicBezTo>
                  <a:cubicBezTo>
                    <a:pt x="122873" y="17431"/>
                    <a:pt x="124682" y="26194"/>
                    <a:pt x="124587" y="36957"/>
                  </a:cubicBezTo>
                  <a:lnTo>
                    <a:pt x="124587" y="96393"/>
                  </a:lnTo>
                  <a:lnTo>
                    <a:pt x="102489" y="96393"/>
                  </a:lnTo>
                  <a:lnTo>
                    <a:pt x="102489" y="40291"/>
                  </a:lnTo>
                  <a:cubicBezTo>
                    <a:pt x="102489" y="37243"/>
                    <a:pt x="102489" y="34100"/>
                    <a:pt x="102013" y="30861"/>
                  </a:cubicBezTo>
                  <a:cubicBezTo>
                    <a:pt x="101632" y="27622"/>
                    <a:pt x="100489" y="24860"/>
                    <a:pt x="98774" y="22574"/>
                  </a:cubicBezTo>
                  <a:cubicBezTo>
                    <a:pt x="96965" y="20288"/>
                    <a:pt x="94012" y="19145"/>
                    <a:pt x="89821" y="19050"/>
                  </a:cubicBezTo>
                  <a:cubicBezTo>
                    <a:pt x="84963" y="19241"/>
                    <a:pt x="81439" y="21050"/>
                    <a:pt x="79057" y="24575"/>
                  </a:cubicBezTo>
                  <a:cubicBezTo>
                    <a:pt x="76676" y="28099"/>
                    <a:pt x="75152" y="32195"/>
                    <a:pt x="74390" y="37052"/>
                  </a:cubicBezTo>
                  <a:cubicBezTo>
                    <a:pt x="73628" y="41910"/>
                    <a:pt x="73342" y="46482"/>
                    <a:pt x="73342" y="50673"/>
                  </a:cubicBezTo>
                  <a:lnTo>
                    <a:pt x="73342" y="96393"/>
                  </a:lnTo>
                  <a:lnTo>
                    <a:pt x="51244" y="96393"/>
                  </a:lnTo>
                  <a:lnTo>
                    <a:pt x="51244" y="40291"/>
                  </a:lnTo>
                  <a:cubicBezTo>
                    <a:pt x="51244" y="37243"/>
                    <a:pt x="51244" y="34100"/>
                    <a:pt x="50768" y="30861"/>
                  </a:cubicBezTo>
                  <a:cubicBezTo>
                    <a:pt x="50387" y="27622"/>
                    <a:pt x="49244" y="24860"/>
                    <a:pt x="47530" y="22574"/>
                  </a:cubicBezTo>
                  <a:cubicBezTo>
                    <a:pt x="45720" y="20288"/>
                    <a:pt x="42767" y="19145"/>
                    <a:pt x="38576" y="19050"/>
                  </a:cubicBezTo>
                  <a:cubicBezTo>
                    <a:pt x="33719" y="19241"/>
                    <a:pt x="30194" y="21050"/>
                    <a:pt x="27813" y="24575"/>
                  </a:cubicBezTo>
                  <a:cubicBezTo>
                    <a:pt x="25432" y="28099"/>
                    <a:pt x="23908" y="32195"/>
                    <a:pt x="23146" y="37052"/>
                  </a:cubicBezTo>
                  <a:cubicBezTo>
                    <a:pt x="22384" y="41910"/>
                    <a:pt x="22098" y="46482"/>
                    <a:pt x="22098" y="50673"/>
                  </a:cubicBezTo>
                  <a:lnTo>
                    <a:pt x="22098" y="96393"/>
                  </a:lnTo>
                  <a:lnTo>
                    <a:pt x="0" y="96393"/>
                  </a:lnTo>
                  <a:close/>
                </a:path>
              </a:pathLst>
            </a:custGeom>
            <a:solidFill>
              <a:srgbClr val="222221"/>
            </a:solidFill>
            <a:ln w="0"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F74CFEF2-3F95-60EA-A890-3743FC6C720E}"/>
                </a:ext>
              </a:extLst>
            </p:cNvPr>
            <p:cNvSpPr/>
            <p:nvPr/>
          </p:nvSpPr>
          <p:spPr>
            <a:xfrm>
              <a:off x="7754111" y="2328124"/>
              <a:ext cx="77917" cy="96488"/>
            </a:xfrm>
            <a:custGeom>
              <a:avLst/>
              <a:gdLst>
                <a:gd name="connsiteX0" fmla="*/ 77727 w 77917"/>
                <a:gd name="connsiteY0" fmla="*/ 0 h 96488"/>
                <a:gd name="connsiteX1" fmla="*/ 77727 w 77917"/>
                <a:gd name="connsiteY1" fmla="*/ 94202 h 96488"/>
                <a:gd name="connsiteX2" fmla="*/ 56867 w 77917"/>
                <a:gd name="connsiteY2" fmla="*/ 94202 h 96488"/>
                <a:gd name="connsiteX3" fmla="*/ 56867 w 77917"/>
                <a:gd name="connsiteY3" fmla="*/ 81439 h 96488"/>
                <a:gd name="connsiteX4" fmla="*/ 56581 w 77917"/>
                <a:gd name="connsiteY4" fmla="*/ 81439 h 96488"/>
                <a:gd name="connsiteX5" fmla="*/ 44485 w 77917"/>
                <a:gd name="connsiteY5" fmla="*/ 92393 h 96488"/>
                <a:gd name="connsiteX6" fmla="*/ 28768 w 77917"/>
                <a:gd name="connsiteY6" fmla="*/ 96488 h 96488"/>
                <a:gd name="connsiteX7" fmla="*/ 6861 w 77917"/>
                <a:gd name="connsiteY7" fmla="*/ 86011 h 96488"/>
                <a:gd name="connsiteX8" fmla="*/ 3 w 77917"/>
                <a:gd name="connsiteY8" fmla="*/ 59627 h 96488"/>
                <a:gd name="connsiteX9" fmla="*/ 3 w 77917"/>
                <a:gd name="connsiteY9" fmla="*/ 191 h 96488"/>
                <a:gd name="connsiteX10" fmla="*/ 22101 w 77917"/>
                <a:gd name="connsiteY10" fmla="*/ 191 h 96488"/>
                <a:gd name="connsiteX11" fmla="*/ 22101 w 77917"/>
                <a:gd name="connsiteY11" fmla="*/ 50482 h 96488"/>
                <a:gd name="connsiteX12" fmla="*/ 22672 w 77917"/>
                <a:gd name="connsiteY12" fmla="*/ 62579 h 96488"/>
                <a:gd name="connsiteX13" fmla="*/ 26387 w 77917"/>
                <a:gd name="connsiteY13" fmla="*/ 73057 h 96488"/>
                <a:gd name="connsiteX14" fmla="*/ 36388 w 77917"/>
                <a:gd name="connsiteY14" fmla="*/ 77533 h 96488"/>
                <a:gd name="connsiteX15" fmla="*/ 48485 w 77917"/>
                <a:gd name="connsiteY15" fmla="*/ 72104 h 96488"/>
                <a:gd name="connsiteX16" fmla="*/ 54295 w 77917"/>
                <a:gd name="connsiteY16" fmla="*/ 59722 h 96488"/>
                <a:gd name="connsiteX17" fmla="*/ 55819 w 77917"/>
                <a:gd name="connsiteY17" fmla="*/ 46292 h 96488"/>
                <a:gd name="connsiteX18" fmla="*/ 55819 w 77917"/>
                <a:gd name="connsiteY18" fmla="*/ 191 h 96488"/>
                <a:gd name="connsiteX19" fmla="*/ 77917 w 77917"/>
                <a:gd name="connsiteY19" fmla="*/ 191 h 9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17" h="96488">
                  <a:moveTo>
                    <a:pt x="77727" y="0"/>
                  </a:moveTo>
                  <a:lnTo>
                    <a:pt x="77727" y="94202"/>
                  </a:lnTo>
                  <a:lnTo>
                    <a:pt x="56867" y="94202"/>
                  </a:lnTo>
                  <a:lnTo>
                    <a:pt x="56867" y="81439"/>
                  </a:lnTo>
                  <a:lnTo>
                    <a:pt x="56581" y="81439"/>
                  </a:lnTo>
                  <a:cubicBezTo>
                    <a:pt x="53152" y="86106"/>
                    <a:pt x="49152" y="89726"/>
                    <a:pt x="44485" y="92393"/>
                  </a:cubicBezTo>
                  <a:cubicBezTo>
                    <a:pt x="39817" y="95059"/>
                    <a:pt x="34579" y="96393"/>
                    <a:pt x="28768" y="96488"/>
                  </a:cubicBezTo>
                  <a:cubicBezTo>
                    <a:pt x="18767" y="96298"/>
                    <a:pt x="11433" y="92774"/>
                    <a:pt x="6861" y="86011"/>
                  </a:cubicBezTo>
                  <a:cubicBezTo>
                    <a:pt x="2194" y="79248"/>
                    <a:pt x="-92" y="70390"/>
                    <a:pt x="3" y="59627"/>
                  </a:cubicBezTo>
                  <a:lnTo>
                    <a:pt x="3" y="191"/>
                  </a:lnTo>
                  <a:lnTo>
                    <a:pt x="22101" y="191"/>
                  </a:lnTo>
                  <a:lnTo>
                    <a:pt x="22101" y="50482"/>
                  </a:lnTo>
                  <a:cubicBezTo>
                    <a:pt x="22101" y="54483"/>
                    <a:pt x="22196" y="58483"/>
                    <a:pt x="22672" y="62579"/>
                  </a:cubicBezTo>
                  <a:cubicBezTo>
                    <a:pt x="23149" y="66675"/>
                    <a:pt x="24387" y="70199"/>
                    <a:pt x="26387" y="73057"/>
                  </a:cubicBezTo>
                  <a:cubicBezTo>
                    <a:pt x="28387" y="75914"/>
                    <a:pt x="31721" y="77438"/>
                    <a:pt x="36388" y="77533"/>
                  </a:cubicBezTo>
                  <a:cubicBezTo>
                    <a:pt x="41627" y="77343"/>
                    <a:pt x="45723" y="75533"/>
                    <a:pt x="48485" y="72104"/>
                  </a:cubicBezTo>
                  <a:cubicBezTo>
                    <a:pt x="51343" y="68675"/>
                    <a:pt x="53248" y="64484"/>
                    <a:pt x="54295" y="59722"/>
                  </a:cubicBezTo>
                  <a:cubicBezTo>
                    <a:pt x="55343" y="54959"/>
                    <a:pt x="55819" y="50387"/>
                    <a:pt x="55819" y="46292"/>
                  </a:cubicBezTo>
                  <a:lnTo>
                    <a:pt x="55819" y="191"/>
                  </a:lnTo>
                  <a:lnTo>
                    <a:pt x="77917" y="191"/>
                  </a:lnTo>
                  <a:close/>
                </a:path>
              </a:pathLst>
            </a:custGeom>
            <a:solidFill>
              <a:srgbClr val="222221"/>
            </a:solidFill>
            <a:ln w="0"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E8D209C3-7885-3C20-A69B-DC1FFEA87B25}"/>
                </a:ext>
              </a:extLst>
            </p:cNvPr>
            <p:cNvSpPr/>
            <p:nvPr/>
          </p:nvSpPr>
          <p:spPr>
            <a:xfrm>
              <a:off x="7854221" y="2325832"/>
              <a:ext cx="77917" cy="96398"/>
            </a:xfrm>
            <a:custGeom>
              <a:avLst/>
              <a:gdLst>
                <a:gd name="connsiteX0" fmla="*/ 190 w 77917"/>
                <a:gd name="connsiteY0" fmla="*/ 96398 h 96398"/>
                <a:gd name="connsiteX1" fmla="*/ 190 w 77917"/>
                <a:gd name="connsiteY1" fmla="*/ 2196 h 96398"/>
                <a:gd name="connsiteX2" fmla="*/ 21050 w 77917"/>
                <a:gd name="connsiteY2" fmla="*/ 2196 h 96398"/>
                <a:gd name="connsiteX3" fmla="*/ 21050 w 77917"/>
                <a:gd name="connsiteY3" fmla="*/ 14960 h 96398"/>
                <a:gd name="connsiteX4" fmla="*/ 21336 w 77917"/>
                <a:gd name="connsiteY4" fmla="*/ 14960 h 96398"/>
                <a:gd name="connsiteX5" fmla="*/ 33528 w 77917"/>
                <a:gd name="connsiteY5" fmla="*/ 3435 h 96398"/>
                <a:gd name="connsiteX6" fmla="*/ 49149 w 77917"/>
                <a:gd name="connsiteY6" fmla="*/ 5 h 96398"/>
                <a:gd name="connsiteX7" fmla="*/ 71056 w 77917"/>
                <a:gd name="connsiteY7" fmla="*/ 10483 h 96398"/>
                <a:gd name="connsiteX8" fmla="*/ 77914 w 77917"/>
                <a:gd name="connsiteY8" fmla="*/ 36867 h 96398"/>
                <a:gd name="connsiteX9" fmla="*/ 77914 w 77917"/>
                <a:gd name="connsiteY9" fmla="*/ 96303 h 96398"/>
                <a:gd name="connsiteX10" fmla="*/ 55817 w 77917"/>
                <a:gd name="connsiteY10" fmla="*/ 96303 h 96398"/>
                <a:gd name="connsiteX11" fmla="*/ 55817 w 77917"/>
                <a:gd name="connsiteY11" fmla="*/ 46011 h 96398"/>
                <a:gd name="connsiteX12" fmla="*/ 55245 w 77917"/>
                <a:gd name="connsiteY12" fmla="*/ 33914 h 96398"/>
                <a:gd name="connsiteX13" fmla="*/ 51530 w 77917"/>
                <a:gd name="connsiteY13" fmla="*/ 23437 h 96398"/>
                <a:gd name="connsiteX14" fmla="*/ 41529 w 77917"/>
                <a:gd name="connsiteY14" fmla="*/ 18960 h 96398"/>
                <a:gd name="connsiteX15" fmla="*/ 29432 w 77917"/>
                <a:gd name="connsiteY15" fmla="*/ 24389 h 96398"/>
                <a:gd name="connsiteX16" fmla="*/ 23622 w 77917"/>
                <a:gd name="connsiteY16" fmla="*/ 36772 h 96398"/>
                <a:gd name="connsiteX17" fmla="*/ 22098 w 77917"/>
                <a:gd name="connsiteY17" fmla="*/ 50202 h 96398"/>
                <a:gd name="connsiteX18" fmla="*/ 22098 w 77917"/>
                <a:gd name="connsiteY18" fmla="*/ 96303 h 96398"/>
                <a:gd name="connsiteX19" fmla="*/ 0 w 77917"/>
                <a:gd name="connsiteY19" fmla="*/ 96303 h 9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17" h="96398">
                  <a:moveTo>
                    <a:pt x="190" y="96398"/>
                  </a:moveTo>
                  <a:lnTo>
                    <a:pt x="190" y="2196"/>
                  </a:lnTo>
                  <a:lnTo>
                    <a:pt x="21050" y="2196"/>
                  </a:lnTo>
                  <a:lnTo>
                    <a:pt x="21050" y="14960"/>
                  </a:lnTo>
                  <a:lnTo>
                    <a:pt x="21336" y="14960"/>
                  </a:lnTo>
                  <a:cubicBezTo>
                    <a:pt x="24765" y="9626"/>
                    <a:pt x="28861" y="5720"/>
                    <a:pt x="33528" y="3435"/>
                  </a:cubicBezTo>
                  <a:cubicBezTo>
                    <a:pt x="38195" y="1053"/>
                    <a:pt x="43434" y="-90"/>
                    <a:pt x="49149" y="5"/>
                  </a:cubicBezTo>
                  <a:cubicBezTo>
                    <a:pt x="59150" y="196"/>
                    <a:pt x="66484" y="3720"/>
                    <a:pt x="71056" y="10483"/>
                  </a:cubicBezTo>
                  <a:cubicBezTo>
                    <a:pt x="75724" y="17246"/>
                    <a:pt x="78010" y="26104"/>
                    <a:pt x="77914" y="36867"/>
                  </a:cubicBezTo>
                  <a:lnTo>
                    <a:pt x="77914" y="96303"/>
                  </a:lnTo>
                  <a:lnTo>
                    <a:pt x="55817" y="96303"/>
                  </a:lnTo>
                  <a:lnTo>
                    <a:pt x="55817" y="46011"/>
                  </a:lnTo>
                  <a:cubicBezTo>
                    <a:pt x="55817" y="42011"/>
                    <a:pt x="55721" y="38010"/>
                    <a:pt x="55245" y="33914"/>
                  </a:cubicBezTo>
                  <a:cubicBezTo>
                    <a:pt x="54769" y="29819"/>
                    <a:pt x="53530" y="26294"/>
                    <a:pt x="51530" y="23437"/>
                  </a:cubicBezTo>
                  <a:cubicBezTo>
                    <a:pt x="49530" y="20579"/>
                    <a:pt x="46196" y="19055"/>
                    <a:pt x="41529" y="18960"/>
                  </a:cubicBezTo>
                  <a:cubicBezTo>
                    <a:pt x="36290" y="19151"/>
                    <a:pt x="32194" y="20961"/>
                    <a:pt x="29432" y="24389"/>
                  </a:cubicBezTo>
                  <a:cubicBezTo>
                    <a:pt x="26575" y="27818"/>
                    <a:pt x="24670" y="32010"/>
                    <a:pt x="23622" y="36772"/>
                  </a:cubicBezTo>
                  <a:cubicBezTo>
                    <a:pt x="22574" y="41535"/>
                    <a:pt x="22098" y="46011"/>
                    <a:pt x="22098" y="50202"/>
                  </a:cubicBezTo>
                  <a:lnTo>
                    <a:pt x="22098" y="96303"/>
                  </a:lnTo>
                  <a:lnTo>
                    <a:pt x="0" y="96303"/>
                  </a:lnTo>
                  <a:close/>
                </a:path>
              </a:pathLst>
            </a:custGeom>
            <a:solidFill>
              <a:srgbClr val="222221"/>
            </a:solidFill>
            <a:ln w="0"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9A732202-2B34-3310-1962-1779A582A543}"/>
                </a:ext>
              </a:extLst>
            </p:cNvPr>
            <p:cNvSpPr/>
            <p:nvPr/>
          </p:nvSpPr>
          <p:spPr>
            <a:xfrm>
              <a:off x="7949752" y="2285071"/>
              <a:ext cx="83444" cy="139356"/>
            </a:xfrm>
            <a:custGeom>
              <a:avLst/>
              <a:gdLst>
                <a:gd name="connsiteX0" fmla="*/ 22961 w 83444"/>
                <a:gd name="connsiteY0" fmla="*/ 89821 h 139356"/>
                <a:gd name="connsiteX1" fmla="*/ 24580 w 83444"/>
                <a:gd name="connsiteY1" fmla="*/ 103537 h 139356"/>
                <a:gd name="connsiteX2" fmla="*/ 30295 w 83444"/>
                <a:gd name="connsiteY2" fmla="*/ 115348 h 139356"/>
                <a:gd name="connsiteX3" fmla="*/ 41535 w 83444"/>
                <a:gd name="connsiteY3" fmla="*/ 120396 h 139356"/>
                <a:gd name="connsiteX4" fmla="*/ 53060 w 83444"/>
                <a:gd name="connsiteY4" fmla="*/ 115443 h 139356"/>
                <a:gd name="connsiteX5" fmla="*/ 59156 w 83444"/>
                <a:gd name="connsiteY5" fmla="*/ 103727 h 139356"/>
                <a:gd name="connsiteX6" fmla="*/ 60965 w 83444"/>
                <a:gd name="connsiteY6" fmla="*/ 89916 h 139356"/>
                <a:gd name="connsiteX7" fmla="*/ 58965 w 83444"/>
                <a:gd name="connsiteY7" fmla="*/ 76295 h 139356"/>
                <a:gd name="connsiteX8" fmla="*/ 52583 w 83444"/>
                <a:gd name="connsiteY8" fmla="*/ 64770 h 139356"/>
                <a:gd name="connsiteX9" fmla="*/ 41153 w 83444"/>
                <a:gd name="connsiteY9" fmla="*/ 59912 h 139356"/>
                <a:gd name="connsiteX10" fmla="*/ 30009 w 83444"/>
                <a:gd name="connsiteY10" fmla="*/ 64865 h 139356"/>
                <a:gd name="connsiteX11" fmla="*/ 24389 w 83444"/>
                <a:gd name="connsiteY11" fmla="*/ 76486 h 139356"/>
                <a:gd name="connsiteX12" fmla="*/ 22865 w 83444"/>
                <a:gd name="connsiteY12" fmla="*/ 89821 h 139356"/>
                <a:gd name="connsiteX13" fmla="*/ 22865 w 83444"/>
                <a:gd name="connsiteY13" fmla="*/ 89821 h 139356"/>
                <a:gd name="connsiteX14" fmla="*/ 61823 w 83444"/>
                <a:gd name="connsiteY14" fmla="*/ 137160 h 139356"/>
                <a:gd name="connsiteX15" fmla="*/ 61823 w 83444"/>
                <a:gd name="connsiteY15" fmla="*/ 126587 h 139356"/>
                <a:gd name="connsiteX16" fmla="*/ 61537 w 83444"/>
                <a:gd name="connsiteY16" fmla="*/ 126587 h 139356"/>
                <a:gd name="connsiteX17" fmla="*/ 49916 w 83444"/>
                <a:gd name="connsiteY17" fmla="*/ 136398 h 139356"/>
                <a:gd name="connsiteX18" fmla="*/ 35534 w 83444"/>
                <a:gd name="connsiteY18" fmla="*/ 139351 h 139356"/>
                <a:gd name="connsiteX19" fmla="*/ 14769 w 83444"/>
                <a:gd name="connsiteY19" fmla="*/ 132207 h 139356"/>
                <a:gd name="connsiteX20" fmla="*/ 3435 w 83444"/>
                <a:gd name="connsiteY20" fmla="*/ 114110 h 139356"/>
                <a:gd name="connsiteX21" fmla="*/ 6 w 83444"/>
                <a:gd name="connsiteY21" fmla="*/ 89821 h 139356"/>
                <a:gd name="connsiteX22" fmla="*/ 3435 w 83444"/>
                <a:gd name="connsiteY22" fmla="*/ 65532 h 139356"/>
                <a:gd name="connsiteX23" fmla="*/ 14769 w 83444"/>
                <a:gd name="connsiteY23" fmla="*/ 47720 h 139356"/>
                <a:gd name="connsiteX24" fmla="*/ 35534 w 83444"/>
                <a:gd name="connsiteY24" fmla="*/ 40767 h 139356"/>
                <a:gd name="connsiteX25" fmla="*/ 49916 w 83444"/>
                <a:gd name="connsiteY25" fmla="*/ 44006 h 139356"/>
                <a:gd name="connsiteX26" fmla="*/ 60965 w 83444"/>
                <a:gd name="connsiteY26" fmla="*/ 53911 h 139356"/>
                <a:gd name="connsiteX27" fmla="*/ 61347 w 83444"/>
                <a:gd name="connsiteY27" fmla="*/ 53911 h 139356"/>
                <a:gd name="connsiteX28" fmla="*/ 61347 w 83444"/>
                <a:gd name="connsiteY28" fmla="*/ 0 h 139356"/>
                <a:gd name="connsiteX29" fmla="*/ 83444 w 83444"/>
                <a:gd name="connsiteY29" fmla="*/ 0 h 139356"/>
                <a:gd name="connsiteX30" fmla="*/ 83444 w 83444"/>
                <a:gd name="connsiteY30" fmla="*/ 137160 h 139356"/>
                <a:gd name="connsiteX31" fmla="*/ 62013 w 83444"/>
                <a:gd name="connsiteY31" fmla="*/ 137160 h 1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444" h="139356">
                  <a:moveTo>
                    <a:pt x="22961" y="89821"/>
                  </a:moveTo>
                  <a:cubicBezTo>
                    <a:pt x="22961" y="94297"/>
                    <a:pt x="23437" y="98870"/>
                    <a:pt x="24580" y="103537"/>
                  </a:cubicBezTo>
                  <a:cubicBezTo>
                    <a:pt x="25723" y="108204"/>
                    <a:pt x="27628" y="112109"/>
                    <a:pt x="30295" y="115348"/>
                  </a:cubicBezTo>
                  <a:cubicBezTo>
                    <a:pt x="33057" y="118586"/>
                    <a:pt x="36772" y="120206"/>
                    <a:pt x="41535" y="120396"/>
                  </a:cubicBezTo>
                  <a:cubicBezTo>
                    <a:pt x="46392" y="120301"/>
                    <a:pt x="50202" y="118586"/>
                    <a:pt x="53060" y="115443"/>
                  </a:cubicBezTo>
                  <a:cubicBezTo>
                    <a:pt x="55917" y="112300"/>
                    <a:pt x="57918" y="108395"/>
                    <a:pt x="59156" y="103727"/>
                  </a:cubicBezTo>
                  <a:cubicBezTo>
                    <a:pt x="60394" y="99060"/>
                    <a:pt x="60965" y="94488"/>
                    <a:pt x="60965" y="89916"/>
                  </a:cubicBezTo>
                  <a:cubicBezTo>
                    <a:pt x="60965" y="85439"/>
                    <a:pt x="60299" y="80867"/>
                    <a:pt x="58965" y="76295"/>
                  </a:cubicBezTo>
                  <a:cubicBezTo>
                    <a:pt x="57632" y="71723"/>
                    <a:pt x="55536" y="67913"/>
                    <a:pt x="52583" y="64770"/>
                  </a:cubicBezTo>
                  <a:cubicBezTo>
                    <a:pt x="49726" y="61627"/>
                    <a:pt x="45916" y="60008"/>
                    <a:pt x="41153" y="59912"/>
                  </a:cubicBezTo>
                  <a:cubicBezTo>
                    <a:pt x="36391" y="60008"/>
                    <a:pt x="32676" y="61722"/>
                    <a:pt x="30009" y="64865"/>
                  </a:cubicBezTo>
                  <a:cubicBezTo>
                    <a:pt x="27342" y="68009"/>
                    <a:pt x="25437" y="71914"/>
                    <a:pt x="24389" y="76486"/>
                  </a:cubicBezTo>
                  <a:cubicBezTo>
                    <a:pt x="23342" y="81058"/>
                    <a:pt x="22770" y="85535"/>
                    <a:pt x="22865" y="89821"/>
                  </a:cubicBezTo>
                  <a:lnTo>
                    <a:pt x="22865" y="89821"/>
                  </a:lnTo>
                  <a:close/>
                  <a:moveTo>
                    <a:pt x="61823" y="137160"/>
                  </a:moveTo>
                  <a:lnTo>
                    <a:pt x="61823" y="126587"/>
                  </a:lnTo>
                  <a:lnTo>
                    <a:pt x="61537" y="126587"/>
                  </a:lnTo>
                  <a:cubicBezTo>
                    <a:pt x="58203" y="131159"/>
                    <a:pt x="54393" y="134398"/>
                    <a:pt x="49916" y="136398"/>
                  </a:cubicBezTo>
                  <a:cubicBezTo>
                    <a:pt x="45535" y="138398"/>
                    <a:pt x="40677" y="139446"/>
                    <a:pt x="35534" y="139351"/>
                  </a:cubicBezTo>
                  <a:cubicBezTo>
                    <a:pt x="26866" y="139256"/>
                    <a:pt x="20008" y="136874"/>
                    <a:pt x="14769" y="132207"/>
                  </a:cubicBezTo>
                  <a:cubicBezTo>
                    <a:pt x="9531" y="127635"/>
                    <a:pt x="5720" y="121539"/>
                    <a:pt x="3435" y="114110"/>
                  </a:cubicBezTo>
                  <a:cubicBezTo>
                    <a:pt x="1053" y="106585"/>
                    <a:pt x="-90" y="98488"/>
                    <a:pt x="6" y="89821"/>
                  </a:cubicBezTo>
                  <a:cubicBezTo>
                    <a:pt x="6" y="81058"/>
                    <a:pt x="1148" y="72961"/>
                    <a:pt x="3435" y="65532"/>
                  </a:cubicBezTo>
                  <a:cubicBezTo>
                    <a:pt x="5816" y="58102"/>
                    <a:pt x="9531" y="52197"/>
                    <a:pt x="14769" y="47720"/>
                  </a:cubicBezTo>
                  <a:cubicBezTo>
                    <a:pt x="20008" y="43244"/>
                    <a:pt x="26961" y="40862"/>
                    <a:pt x="35534" y="40767"/>
                  </a:cubicBezTo>
                  <a:cubicBezTo>
                    <a:pt x="40963" y="40767"/>
                    <a:pt x="45821" y="41815"/>
                    <a:pt x="49916" y="44006"/>
                  </a:cubicBezTo>
                  <a:cubicBezTo>
                    <a:pt x="54012" y="46196"/>
                    <a:pt x="57632" y="49530"/>
                    <a:pt x="60965" y="53911"/>
                  </a:cubicBezTo>
                  <a:lnTo>
                    <a:pt x="61347" y="53911"/>
                  </a:lnTo>
                  <a:lnTo>
                    <a:pt x="61347" y="0"/>
                  </a:lnTo>
                  <a:lnTo>
                    <a:pt x="83444" y="0"/>
                  </a:lnTo>
                  <a:lnTo>
                    <a:pt x="83444" y="137160"/>
                  </a:lnTo>
                  <a:lnTo>
                    <a:pt x="62013" y="137160"/>
                  </a:lnTo>
                  <a:close/>
                </a:path>
              </a:pathLst>
            </a:custGeom>
            <a:solidFill>
              <a:srgbClr val="222221"/>
            </a:solidFill>
            <a:ln w="0" cap="flat">
              <a:noFill/>
              <a:prstDash val="solid"/>
              <a:miter/>
            </a:ln>
          </p:spPr>
          <p:txBody>
            <a:bodyPr rtlCol="0" anchor="ctr"/>
            <a:lstStyle/>
            <a:p>
              <a:endParaRPr lang="de-DE"/>
            </a:p>
          </p:txBody>
        </p:sp>
      </p:grpSp>
      <p:sp>
        <p:nvSpPr>
          <p:cNvPr id="5" name="Textfeld 4">
            <a:extLst>
              <a:ext uri="{FF2B5EF4-FFF2-40B4-BE49-F238E27FC236}">
                <a16:creationId xmlns:a16="http://schemas.microsoft.com/office/drawing/2014/main" id="{FAD87FBE-C379-8BE4-ADC4-C3806E8DF97A}"/>
              </a:ext>
            </a:extLst>
          </p:cNvPr>
          <p:cNvSpPr txBox="1">
            <a:spLocks/>
          </p:cNvSpPr>
          <p:nvPr/>
        </p:nvSpPr>
        <p:spPr>
          <a:xfrm>
            <a:off x="6696000" y="1554564"/>
            <a:ext cx="4450555" cy="1969770"/>
          </a:xfrm>
          <a:prstGeom prst="rect">
            <a:avLst/>
          </a:prstGeom>
          <a:noFill/>
        </p:spPr>
        <p:txBody>
          <a:bodyPr wrap="square" lIns="0" tIns="0" rIns="0" bIns="0" rtlCol="0">
            <a:spAutoFit/>
          </a:bodyPr>
          <a:lstStyle/>
          <a:p>
            <a:pPr>
              <a:spcAft>
                <a:spcPts val="600"/>
              </a:spcAft>
            </a:pPr>
            <a:r>
              <a:rPr lang="de-DE" sz="2800" b="1" dirty="0"/>
              <a:t>Ihre Ansprechpartnerin</a:t>
            </a:r>
          </a:p>
          <a:p>
            <a:pPr>
              <a:spcAft>
                <a:spcPts val="600"/>
              </a:spcAft>
            </a:pPr>
            <a:r>
              <a:rPr lang="de-DE" sz="2000" dirty="0"/>
              <a:t>Iris Przygodda, Diplom-Kauffrau</a:t>
            </a:r>
          </a:p>
          <a:p>
            <a:pPr>
              <a:spcAft>
                <a:spcPts val="600"/>
              </a:spcAft>
            </a:pPr>
            <a:r>
              <a:rPr lang="de-DE" sz="2000" dirty="0"/>
              <a:t>E-Mail: iris.przygodda@stadtdo.de</a:t>
            </a:r>
          </a:p>
          <a:p>
            <a:pPr>
              <a:spcAft>
                <a:spcPts val="600"/>
              </a:spcAft>
            </a:pPr>
            <a:r>
              <a:rPr lang="de-DE" sz="2000" dirty="0"/>
              <a:t>Telefon: 0231-50 29 233</a:t>
            </a:r>
          </a:p>
          <a:p>
            <a:pPr>
              <a:spcAft>
                <a:spcPts val="600"/>
              </a:spcAft>
            </a:pPr>
            <a:r>
              <a:rPr lang="de-DE" sz="2000" dirty="0"/>
              <a:t>www.wirtschaftsförderung-dortmund.de</a:t>
            </a:r>
          </a:p>
        </p:txBody>
      </p:sp>
      <p:sp>
        <p:nvSpPr>
          <p:cNvPr id="7" name="Textplatzhalter 45">
            <a:extLst>
              <a:ext uri="{FF2B5EF4-FFF2-40B4-BE49-F238E27FC236}">
                <a16:creationId xmlns:a16="http://schemas.microsoft.com/office/drawing/2014/main" id="{546D5470-98BD-9A3D-4F74-1D409779B6D5}"/>
              </a:ext>
            </a:extLst>
          </p:cNvPr>
          <p:cNvSpPr txBox="1">
            <a:spLocks noGrp="1" noRot="1" noMove="1" noResize="1" noEditPoints="1" noAdjustHandles="1" noChangeArrowheads="1" noChangeShapeType="1"/>
          </p:cNvSpPr>
          <p:nvPr/>
        </p:nvSpPr>
        <p:spPr>
          <a:xfrm>
            <a:off x="6696000" y="578634"/>
            <a:ext cx="4450555"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Vielen Dank</a:t>
            </a:r>
          </a:p>
          <a:p>
            <a:pPr marL="0" indent="0">
              <a:lnSpc>
                <a:spcPct val="100000"/>
              </a:lnSpc>
              <a:spcBef>
                <a:spcPts val="0"/>
              </a:spcBef>
              <a:spcAft>
                <a:spcPts val="600"/>
              </a:spcAft>
              <a:buFont typeface="Arial" panose="020B0604020202020204" pitchFamily="34" charset="0"/>
              <a:buNone/>
            </a:pPr>
            <a:r>
              <a:rPr lang="de-DE" sz="2000" b="1" dirty="0">
                <a:solidFill>
                  <a:schemeClr val="accent1"/>
                </a:solidFill>
              </a:rPr>
              <a:t>für Ihre Aufmerksamkeit!</a:t>
            </a:r>
            <a:endParaRPr lang="de-DE" sz="2000" b="1" dirty="0"/>
          </a:p>
        </p:txBody>
      </p:sp>
      <p:pic>
        <p:nvPicPr>
          <p:cNvPr id="6" name="Grafik 5">
            <a:extLst>
              <a:ext uri="{FF2B5EF4-FFF2-40B4-BE49-F238E27FC236}">
                <a16:creationId xmlns:a16="http://schemas.microsoft.com/office/drawing/2014/main" id="{87156F07-F335-E46E-9899-7AE4C7995175}"/>
              </a:ext>
            </a:extLst>
          </p:cNvPr>
          <p:cNvPicPr>
            <a:picLocks noChangeAspect="1"/>
          </p:cNvPicPr>
          <p:nvPr/>
        </p:nvPicPr>
        <p:blipFill>
          <a:blip r:embed="rId3"/>
          <a:stretch>
            <a:fillRect/>
          </a:stretch>
        </p:blipFill>
        <p:spPr>
          <a:xfrm>
            <a:off x="9814678" y="3535830"/>
            <a:ext cx="1830733" cy="2380793"/>
          </a:xfrm>
          <a:prstGeom prst="rect">
            <a:avLst/>
          </a:prstGeom>
        </p:spPr>
      </p:pic>
      <p:sp>
        <p:nvSpPr>
          <p:cNvPr id="47" name="Textfeld 46">
            <a:extLst>
              <a:ext uri="{FF2B5EF4-FFF2-40B4-BE49-F238E27FC236}">
                <a16:creationId xmlns:a16="http://schemas.microsoft.com/office/drawing/2014/main" id="{70F7E4B1-3676-B4F0-8164-550953306E5F}"/>
              </a:ext>
            </a:extLst>
          </p:cNvPr>
          <p:cNvSpPr txBox="1"/>
          <p:nvPr/>
        </p:nvSpPr>
        <p:spPr>
          <a:xfrm>
            <a:off x="6012799" y="5484832"/>
            <a:ext cx="4029273" cy="590931"/>
          </a:xfrm>
          <a:prstGeom prst="rect">
            <a:avLst/>
          </a:prstGeom>
          <a:noFill/>
        </p:spPr>
        <p:txBody>
          <a:bodyPr wrap="square">
            <a:spAutoFit/>
          </a:bodyPr>
          <a:lstStyle/>
          <a:p>
            <a:pPr>
              <a:lnSpc>
                <a:spcPct val="90000"/>
              </a:lnSpc>
              <a:buFont typeface="Wingdings" panose="05000000000000000000" pitchFamily="2" charset="2"/>
              <a:buNone/>
            </a:pPr>
            <a:r>
              <a:rPr lang="de-DE" altLang="de-DE" sz="1200" dirty="0">
                <a:solidFill>
                  <a:srgbClr val="323232"/>
                </a:solidFill>
              </a:rPr>
              <a:t>Hinweis:  Dieser Vortrag soll erste Hinweise geben. </a:t>
            </a:r>
            <a:br>
              <a:rPr lang="de-DE" altLang="de-DE" sz="1200" dirty="0">
                <a:solidFill>
                  <a:srgbClr val="323232"/>
                </a:solidFill>
              </a:rPr>
            </a:br>
            <a:r>
              <a:rPr lang="de-DE" altLang="de-DE" sz="1200" dirty="0">
                <a:solidFill>
                  <a:srgbClr val="323232"/>
                </a:solidFill>
              </a:rPr>
              <a:t>               Haftung auf inhaltliche Richtigkeit kann</a:t>
            </a:r>
            <a:br>
              <a:rPr lang="de-DE" altLang="de-DE" sz="1200" dirty="0">
                <a:solidFill>
                  <a:srgbClr val="323232"/>
                </a:solidFill>
              </a:rPr>
            </a:br>
            <a:r>
              <a:rPr lang="de-DE" altLang="de-DE" sz="1200" dirty="0">
                <a:solidFill>
                  <a:srgbClr val="323232"/>
                </a:solidFill>
              </a:rPr>
              <a:t>               nicht übernommen werden.</a:t>
            </a:r>
          </a:p>
        </p:txBody>
      </p:sp>
    </p:spTree>
    <p:extLst>
      <p:ext uri="{BB962C8B-B14F-4D97-AF65-F5344CB8AC3E}">
        <p14:creationId xmlns:p14="http://schemas.microsoft.com/office/powerpoint/2010/main" val="200129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3</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Welche Arten öffentlicher Fördermittel gibt es?</a:t>
            </a:r>
          </a:p>
          <a:p>
            <a:pPr marL="0" indent="0">
              <a:lnSpc>
                <a:spcPct val="100000"/>
              </a:lnSpc>
              <a:spcBef>
                <a:spcPts val="0"/>
              </a:spcBef>
              <a:spcAft>
                <a:spcPts val="600"/>
              </a:spcAft>
              <a:buFont typeface="Arial" panose="020B0604020202020204" pitchFamily="34" charset="0"/>
              <a:buNone/>
            </a:pPr>
            <a:r>
              <a:rPr lang="de-DE" sz="2000" b="1" dirty="0"/>
              <a:t> </a:t>
            </a:r>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4231928"/>
          </a:xfrm>
          <a:prstGeom prst="rect">
            <a:avLst/>
          </a:prstGeom>
          <a:noFill/>
        </p:spPr>
        <p:txBody>
          <a:bodyPr wrap="square" lIns="0" tIns="0" rIns="0" bIns="0" rtlCol="0">
            <a:spAutoFit/>
          </a:bodyPr>
          <a:lstStyle/>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Zuschüsse (z.B. Unternehmensberatungen, Investitionsvorhaben, Personalkosten, </a:t>
            </a:r>
            <a:br>
              <a:rPr lang="de-DE" sz="2000" dirty="0"/>
            </a:br>
            <a:r>
              <a:rPr lang="de-DE" sz="2000" dirty="0"/>
              <a:t>Patente, Innovationen)</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Darlehen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Bürgschaften, Garantien (Absicherung für Fremdkapitalgeber)</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Öffentliches Beteiligungskapital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Steuerliche Anreize (durch Abschreibungsmöglichkeiten oder Senkung der zu versteuernden Einnahmen; z.B. Forschungszulage)</a:t>
            </a:r>
          </a:p>
          <a:p>
            <a:pPr>
              <a:spcAft>
                <a:spcPts val="1800"/>
              </a:spcAft>
            </a:pPr>
            <a:r>
              <a:rPr lang="de-DE" sz="2000" dirty="0">
                <a:sym typeface="Wingdings" panose="05000000000000000000" pitchFamily="2" charset="2"/>
              </a:rPr>
              <a:t></a:t>
            </a:r>
            <a:r>
              <a:rPr lang="de-DE" sz="2000" dirty="0"/>
              <a:t> des Bundes, der Länder und/oder der EU </a:t>
            </a:r>
            <a:br>
              <a:rPr lang="de-DE" sz="2000" dirty="0"/>
            </a:br>
            <a:r>
              <a:rPr lang="de-DE" sz="2000" dirty="0">
                <a:sym typeface="Wingdings" panose="05000000000000000000" pitchFamily="2" charset="2"/>
              </a:rPr>
              <a:t></a:t>
            </a:r>
            <a:r>
              <a:rPr lang="de-DE" sz="2000" dirty="0"/>
              <a:t> breitgestellt durch die Kreditanstalt für Wiederaufbau (KfW), der NRW.BANK, </a:t>
            </a:r>
            <a:br>
              <a:rPr lang="de-DE" sz="2000" dirty="0"/>
            </a:br>
            <a:r>
              <a:rPr lang="de-DE" sz="2000" dirty="0"/>
              <a:t>    Bundesamt für Wirtschaft und Ausfuhrkontrolle (BAFA) und andere Institutionen </a:t>
            </a:r>
          </a:p>
        </p:txBody>
      </p:sp>
    </p:spTree>
    <p:extLst>
      <p:ext uri="{BB962C8B-B14F-4D97-AF65-F5344CB8AC3E}">
        <p14:creationId xmlns:p14="http://schemas.microsoft.com/office/powerpoint/2010/main" val="154647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4</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Wer kann öffentliche Fördermittel beantragen?</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1692771"/>
          </a:xfrm>
          <a:prstGeom prst="rect">
            <a:avLst/>
          </a:prstGeom>
          <a:noFill/>
        </p:spPr>
        <p:txBody>
          <a:bodyPr wrap="square" lIns="0" tIns="0" rIns="0" bIns="0" rtlCol="0">
            <a:spAutoFit/>
          </a:bodyPr>
          <a:lstStyle/>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gewerbliche Unternehmen (z.B. kleine und mittlere Unternehmen (KMU), Existenzgründer*innen)</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Freiberufler*innen</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natürliche Personen (z.B. Wohnungseigentümer)</a:t>
            </a:r>
          </a:p>
        </p:txBody>
      </p:sp>
    </p:spTree>
    <p:extLst>
      <p:ext uri="{BB962C8B-B14F-4D97-AF65-F5344CB8AC3E}">
        <p14:creationId xmlns:p14="http://schemas.microsoft.com/office/powerpoint/2010/main" val="117328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5</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Welche Themen werden gefördert?</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2989749" cy="4078039"/>
          </a:xfrm>
          <a:prstGeom prst="rect">
            <a:avLst/>
          </a:prstGeom>
          <a:noFill/>
        </p:spPr>
        <p:txBody>
          <a:bodyPr wrap="square" lIns="0" tIns="0" rIns="0" bIns="0" rtlCol="0">
            <a:spAutoFit/>
          </a:bodyPr>
          <a:lstStyle/>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Betriebsmittel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Digitalisierung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Emissionsminderung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Energieeffizienz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Erneuerbare Energien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Existenzgründung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Heizen</a:t>
            </a:r>
          </a:p>
          <a:p>
            <a:pPr>
              <a:spcAft>
                <a:spcPts val="1800"/>
              </a:spcAft>
            </a:pPr>
            <a:endParaRPr lang="de-DE" sz="2000" dirty="0"/>
          </a:p>
        </p:txBody>
      </p:sp>
      <p:sp>
        <p:nvSpPr>
          <p:cNvPr id="7" name="Textfeld 6">
            <a:extLst>
              <a:ext uri="{FF2B5EF4-FFF2-40B4-BE49-F238E27FC236}">
                <a16:creationId xmlns:a16="http://schemas.microsoft.com/office/drawing/2014/main" id="{204A69A0-DA61-2207-BC57-3D0C2CDCEDE9}"/>
              </a:ext>
            </a:extLst>
          </p:cNvPr>
          <p:cNvSpPr txBox="1"/>
          <p:nvPr/>
        </p:nvSpPr>
        <p:spPr>
          <a:xfrm>
            <a:off x="5338517" y="1390285"/>
            <a:ext cx="6094674" cy="3908762"/>
          </a:xfrm>
          <a:prstGeom prst="rect">
            <a:avLst/>
          </a:prstGeom>
          <a:noFill/>
        </p:spPr>
        <p:txBody>
          <a:bodyPr wrap="square">
            <a:spAutoFit/>
          </a:bodyPr>
          <a:lstStyle/>
          <a:p>
            <a:endParaRPr lang="de-DE" dirty="0"/>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Innovation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Investition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Nachhaltige Mobilität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Ressourceneinsparung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Umweltschutz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Übernahme und Beteiligung</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a:t>
            </a:r>
          </a:p>
        </p:txBody>
      </p:sp>
    </p:spTree>
    <p:extLst>
      <p:ext uri="{BB962C8B-B14F-4D97-AF65-F5344CB8AC3E}">
        <p14:creationId xmlns:p14="http://schemas.microsoft.com/office/powerpoint/2010/main" val="332512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6</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Welche Ausgaben werden gefördert?</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3154710"/>
          </a:xfrm>
          <a:prstGeom prst="rect">
            <a:avLst/>
          </a:prstGeom>
          <a:noFill/>
        </p:spPr>
        <p:txBody>
          <a:bodyPr wrap="square" lIns="0" tIns="0" rIns="0" bIns="0" rtlCol="0">
            <a:spAutoFit/>
          </a:bodyPr>
          <a:lstStyle/>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Investitionen: Anschaffungen: z.B. Grundstücke, Gebäude, Geschäftseinrichtung, Maschinen, EDV-Anlage, Warenausstattung, Fahrzeuge, An- und Umbauten, auch Lizenzen, Patente </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Betriebsmittel im Sinne staatlicher Förderung: alle Aufwendungen, die für den laufenden Betrieb des Unternehmens nötig sind</a:t>
            </a:r>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Laufende Kosten: z.B. Personalkosten, Miete, Kaution, Wareneinkauf, Rohstoffe, Beratungskosten, Marketing</a:t>
            </a:r>
          </a:p>
          <a:p>
            <a:pPr>
              <a:spcAft>
                <a:spcPts val="1800"/>
              </a:spcAft>
            </a:pPr>
            <a:endParaRPr lang="de-DE" sz="2000" dirty="0"/>
          </a:p>
        </p:txBody>
      </p:sp>
    </p:spTree>
    <p:extLst>
      <p:ext uri="{BB962C8B-B14F-4D97-AF65-F5344CB8AC3E}">
        <p14:creationId xmlns:p14="http://schemas.microsoft.com/office/powerpoint/2010/main" val="93503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7</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Antragstellung</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3077766"/>
          </a:xfrm>
          <a:prstGeom prst="rect">
            <a:avLst/>
          </a:prstGeom>
          <a:noFill/>
        </p:spPr>
        <p:txBody>
          <a:bodyPr wrap="square" lIns="0" tIns="0" rIns="0" bIns="0" rtlCol="0">
            <a:spAutoFit/>
          </a:bodyPr>
          <a:lstStyle/>
          <a:p>
            <a:r>
              <a:rPr lang="de-DE" altLang="de-DE" sz="2400" b="0" dirty="0">
                <a:latin typeface="Arial" panose="020B0604020202020204" pitchFamily="34" charset="0"/>
                <a:cs typeface="Arial" panose="020B0604020202020204" pitchFamily="34" charset="0"/>
                <a:sym typeface="Wingdings" panose="05000000000000000000" pitchFamily="2" charset="2"/>
              </a:rPr>
              <a:t>Anträge auf öffentliche Förderung sind grundsätzlich </a:t>
            </a:r>
          </a:p>
          <a:p>
            <a:r>
              <a:rPr lang="de-DE" altLang="de-DE" sz="3200" dirty="0">
                <a:solidFill>
                  <a:srgbClr val="FF0000"/>
                </a:solidFill>
                <a:latin typeface="Arial" panose="020B0604020202020204" pitchFamily="34" charset="0"/>
                <a:cs typeface="Arial" panose="020B0604020202020204" pitchFamily="34" charset="0"/>
                <a:sym typeface="Wingdings" panose="05000000000000000000" pitchFamily="2" charset="2"/>
              </a:rPr>
              <a:t>V O R  </a:t>
            </a:r>
            <a:r>
              <a:rPr lang="de-DE" altLang="de-DE" sz="3200" dirty="0">
                <a:latin typeface="Arial" panose="020B0604020202020204" pitchFamily="34" charset="0"/>
                <a:cs typeface="Arial" panose="020B0604020202020204" pitchFamily="34" charset="0"/>
                <a:sym typeface="Wingdings" panose="05000000000000000000" pitchFamily="2" charset="2"/>
              </a:rPr>
              <a:t>Beginn des Vorhabens </a:t>
            </a:r>
          </a:p>
          <a:p>
            <a:r>
              <a:rPr lang="de-DE" altLang="de-DE" sz="2400" b="0" dirty="0">
                <a:latin typeface="Arial" panose="020B0604020202020204" pitchFamily="34" charset="0"/>
                <a:cs typeface="Arial" panose="020B0604020202020204" pitchFamily="34" charset="0"/>
                <a:sym typeface="Wingdings" panose="05000000000000000000" pitchFamily="2" charset="2"/>
              </a:rPr>
              <a:t>beim Fördermittelgeber (FMG) zu stellen !!!</a:t>
            </a:r>
          </a:p>
          <a:p>
            <a:pPr marL="285750" indent="-285750">
              <a:buFont typeface="Wingdings" panose="05000000000000000000" pitchFamily="2" charset="2"/>
              <a:buChar char="è"/>
            </a:pPr>
            <a:r>
              <a:rPr lang="de-DE" altLang="de-DE" sz="2400" b="0" dirty="0">
                <a:latin typeface="Arial" panose="020B0604020202020204" pitchFamily="34" charset="0"/>
                <a:cs typeface="Arial" panose="020B0604020202020204" pitchFamily="34" charset="0"/>
                <a:sym typeface="Wingdings" panose="05000000000000000000" pitchFamily="2" charset="2"/>
              </a:rPr>
              <a:t>erst informieren …</a:t>
            </a:r>
          </a:p>
          <a:p>
            <a:pPr marL="285750" indent="-285750">
              <a:buFont typeface="Wingdings" panose="05000000000000000000" pitchFamily="2" charset="2"/>
              <a:buChar char="è"/>
            </a:pPr>
            <a:r>
              <a:rPr lang="de-DE" altLang="de-DE" sz="2400" b="0" dirty="0">
                <a:latin typeface="Arial" panose="020B0604020202020204" pitchFamily="34" charset="0"/>
                <a:cs typeface="Arial" panose="020B0604020202020204" pitchFamily="34" charset="0"/>
                <a:sym typeface="Wingdings" panose="05000000000000000000" pitchFamily="2" charset="2"/>
              </a:rPr>
              <a:t>dann Antrag stellen …</a:t>
            </a:r>
          </a:p>
          <a:p>
            <a:pPr marL="285750" indent="-285750">
              <a:buFont typeface="Wingdings" panose="05000000000000000000" pitchFamily="2" charset="2"/>
              <a:buChar char="è"/>
            </a:pPr>
            <a:endParaRPr lang="de-DE" altLang="de-DE" sz="2400" b="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è"/>
            </a:pPr>
            <a:r>
              <a:rPr lang="de-DE" altLang="de-DE" sz="2400" dirty="0">
                <a:solidFill>
                  <a:srgbClr val="FF0000"/>
                </a:solidFill>
                <a:latin typeface="Arial" panose="020B0604020202020204" pitchFamily="34" charset="0"/>
                <a:cs typeface="Arial" panose="020B0604020202020204" pitchFamily="34" charset="0"/>
                <a:sym typeface="Wingdings" panose="05000000000000000000" pitchFamily="2" charset="2"/>
              </a:rPr>
              <a:t>WICHTIG</a:t>
            </a:r>
            <a:r>
              <a:rPr lang="de-DE" altLang="de-DE" sz="2400" dirty="0">
                <a:latin typeface="Arial" panose="020B0604020202020204" pitchFamily="34" charset="0"/>
                <a:cs typeface="Arial" panose="020B0604020202020204" pitchFamily="34" charset="0"/>
                <a:sym typeface="Wingdings" panose="05000000000000000000" pitchFamily="2" charset="2"/>
              </a:rPr>
              <a:t>:</a:t>
            </a:r>
            <a:r>
              <a:rPr lang="de-DE" altLang="de-DE" sz="2400" b="0" dirty="0">
                <a:latin typeface="Arial" panose="020B0604020202020204" pitchFamily="34" charset="0"/>
                <a:cs typeface="Arial" panose="020B0604020202020204" pitchFamily="34" charset="0"/>
                <a:sym typeface="Wingdings" panose="05000000000000000000" pitchFamily="2" charset="2"/>
              </a:rPr>
              <a:t> Erst nach Antragseingang beim FMG oder nach Zustellung des Zuwendungsbescheides des jeweiligen FMG mit dem Vorhaben beginnen !!!</a:t>
            </a:r>
          </a:p>
        </p:txBody>
      </p:sp>
    </p:spTree>
    <p:extLst>
      <p:ext uri="{BB962C8B-B14F-4D97-AF65-F5344CB8AC3E}">
        <p14:creationId xmlns:p14="http://schemas.microsoft.com/office/powerpoint/2010/main" val="9525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8</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Antragstellung</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1154162"/>
          </a:xfrm>
          <a:prstGeom prst="rect">
            <a:avLst/>
          </a:prstGeom>
          <a:noFill/>
        </p:spPr>
        <p:txBody>
          <a:bodyPr wrap="square" lIns="0" tIns="0" rIns="0" bIns="0" rtlCol="0">
            <a:spAutoFit/>
          </a:bodyPr>
          <a:lstStyle/>
          <a:p>
            <a:pPr marL="285750" indent="-285750">
              <a:spcAft>
                <a:spcPts val="1800"/>
              </a:spcAft>
              <a:buBlip>
                <a:blip r:embed="rId2">
                  <a:extLst>
                    <a:ext uri="{96DAC541-7B7A-43D3-8B79-37D633B846F1}">
                      <asvg:svgBlip xmlns:asvg="http://schemas.microsoft.com/office/drawing/2016/SVG/main" r:embed="rId3"/>
                    </a:ext>
                  </a:extLst>
                </a:blip>
              </a:buBlip>
            </a:pPr>
            <a:r>
              <a:rPr lang="de-DE" altLang="de-DE" sz="2000" dirty="0">
                <a:sym typeface="Wingdings" panose="05000000000000000000" pitchFamily="2" charset="2"/>
              </a:rPr>
              <a:t>kein Rechtsanspruch der Antragstellenden auf Gewährung der Zuwendung  </a:t>
            </a:r>
          </a:p>
          <a:p>
            <a:pPr marL="285750" indent="-285750">
              <a:spcAft>
                <a:spcPts val="1800"/>
              </a:spcAft>
              <a:buBlip>
                <a:blip r:embed="rId2">
                  <a:extLst>
                    <a:ext uri="{96DAC541-7B7A-43D3-8B79-37D633B846F1}">
                      <asvg:svgBlip xmlns:asvg="http://schemas.microsoft.com/office/drawing/2016/SVG/main" r:embed="rId3"/>
                    </a:ext>
                  </a:extLst>
                </a:blip>
              </a:buBlip>
            </a:pPr>
            <a:r>
              <a:rPr lang="de-DE" altLang="de-DE" sz="2000" dirty="0">
                <a:sym typeface="Wingdings" panose="05000000000000000000" pitchFamily="2" charset="2"/>
              </a:rPr>
              <a:t>die Bewilligungsbehörde entscheidet aufgrund ihres pflichtgemäßen Ermessens</a:t>
            </a:r>
            <a:br>
              <a:rPr lang="de-DE" altLang="de-DE" sz="2000" dirty="0">
                <a:sym typeface="Wingdings" panose="05000000000000000000" pitchFamily="2" charset="2"/>
              </a:rPr>
            </a:br>
            <a:r>
              <a:rPr lang="de-DE" altLang="de-DE" sz="2000" dirty="0">
                <a:sym typeface="Wingdings" panose="05000000000000000000" pitchFamily="2" charset="2"/>
              </a:rPr>
              <a:t>im Rahmen der verfügbaren Haushaltsmittel</a:t>
            </a:r>
          </a:p>
        </p:txBody>
      </p:sp>
    </p:spTree>
    <p:extLst>
      <p:ext uri="{BB962C8B-B14F-4D97-AF65-F5344CB8AC3E}">
        <p14:creationId xmlns:p14="http://schemas.microsoft.com/office/powerpoint/2010/main" val="318077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4C1DE2-CAD6-5E25-2751-7670541EF11D}"/>
              </a:ext>
            </a:extLst>
          </p:cNvPr>
          <p:cNvSpPr>
            <a:spLocks noGrp="1"/>
          </p:cNvSpPr>
          <p:nvPr>
            <p:ph type="ftr" sz="quarter" idx="10"/>
          </p:nvPr>
        </p:nvSpPr>
        <p:spPr/>
        <p:txBody>
          <a:bodyPr/>
          <a:lstStyle/>
          <a:p>
            <a:pPr lvl="0"/>
            <a:r>
              <a:rPr lang="de-DE"/>
              <a:t>Unternehmenserfolg mit Hilfe von Fördermitteln sichern |  Iris Przygodda  |  Dortmund, 30.08.2024</a:t>
            </a:r>
            <a:endParaRPr lang="de-DE" dirty="0"/>
          </a:p>
        </p:txBody>
      </p:sp>
      <p:sp>
        <p:nvSpPr>
          <p:cNvPr id="3" name="Foliennummernplatzhalter 2">
            <a:extLst>
              <a:ext uri="{FF2B5EF4-FFF2-40B4-BE49-F238E27FC236}">
                <a16:creationId xmlns:a16="http://schemas.microsoft.com/office/drawing/2014/main" id="{274818D0-ADB5-B238-9516-C03DE34F1EEE}"/>
              </a:ext>
            </a:extLst>
          </p:cNvPr>
          <p:cNvSpPr>
            <a:spLocks noGrp="1"/>
          </p:cNvSpPr>
          <p:nvPr>
            <p:ph type="sldNum" sz="quarter" idx="11"/>
          </p:nvPr>
        </p:nvSpPr>
        <p:spPr/>
        <p:txBody>
          <a:bodyPr/>
          <a:lstStyle/>
          <a:p>
            <a:fld id="{A519AC21-711E-4C86-B923-BF6A56D24922}" type="slidenum">
              <a:rPr lang="de-DE" smtClean="0"/>
              <a:pPr/>
              <a:t>9</a:t>
            </a:fld>
            <a:endParaRPr lang="de-DE" dirty="0"/>
          </a:p>
        </p:txBody>
      </p:sp>
      <p:sp>
        <p:nvSpPr>
          <p:cNvPr id="4" name="Textplatzhalter 45">
            <a:extLst>
              <a:ext uri="{FF2B5EF4-FFF2-40B4-BE49-F238E27FC236}">
                <a16:creationId xmlns:a16="http://schemas.microsoft.com/office/drawing/2014/main" id="{CA0682A6-61D5-F781-C351-DD8EC4540CDB}"/>
              </a:ext>
            </a:extLst>
          </p:cNvPr>
          <p:cNvSpPr txBox="1">
            <a:spLocks noGrp="1" noRot="1" noMove="1" noResize="1" noEditPoints="1" noAdjustHandles="1" noChangeArrowheads="1" noChangeShapeType="1"/>
          </p:cNvSpPr>
          <p:nvPr/>
        </p:nvSpPr>
        <p:spPr>
          <a:xfrm>
            <a:off x="720000" y="577485"/>
            <a:ext cx="10679339" cy="812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b="1" dirty="0">
                <a:solidFill>
                  <a:schemeClr val="accent1"/>
                </a:solidFill>
              </a:rPr>
              <a:t>Zuschussprogramme</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r>
              <a:rPr lang="de-DE" sz="2000" b="1" dirty="0"/>
              <a:t> </a:t>
            </a:r>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a:p>
            <a:pPr marL="0" indent="0">
              <a:lnSpc>
                <a:spcPct val="100000"/>
              </a:lnSpc>
              <a:spcBef>
                <a:spcPts val="0"/>
              </a:spcBef>
              <a:spcAft>
                <a:spcPts val="600"/>
              </a:spcAft>
              <a:buFont typeface="Arial" panose="020B0604020202020204" pitchFamily="34" charset="0"/>
              <a:buNone/>
            </a:pPr>
            <a:endParaRPr lang="de-DE" sz="2000" b="1" dirty="0"/>
          </a:p>
        </p:txBody>
      </p:sp>
      <p:sp>
        <p:nvSpPr>
          <p:cNvPr id="5" name="Textfeld 4">
            <a:extLst>
              <a:ext uri="{FF2B5EF4-FFF2-40B4-BE49-F238E27FC236}">
                <a16:creationId xmlns:a16="http://schemas.microsoft.com/office/drawing/2014/main" id="{7D7EA861-A675-ED84-1E56-D9E75BE35FE6}"/>
              </a:ext>
            </a:extLst>
          </p:cNvPr>
          <p:cNvSpPr txBox="1">
            <a:spLocks/>
          </p:cNvSpPr>
          <p:nvPr/>
        </p:nvSpPr>
        <p:spPr>
          <a:xfrm>
            <a:off x="723510" y="1713600"/>
            <a:ext cx="10679339" cy="846386"/>
          </a:xfrm>
          <a:prstGeom prst="rect">
            <a:avLst/>
          </a:prstGeom>
          <a:noFill/>
        </p:spPr>
        <p:txBody>
          <a:bodyPr wrap="square" lIns="0" tIns="0" rIns="0" bIns="0" rtlCol="0">
            <a:spAutoFit/>
          </a:bodyPr>
          <a:lstStyle/>
          <a:p>
            <a:pPr marL="285750" indent="-285750">
              <a:spcAft>
                <a:spcPts val="1800"/>
              </a:spcAft>
              <a:buBlip>
                <a:blip r:embed="rId2">
                  <a:extLst>
                    <a:ext uri="{96DAC541-7B7A-43D3-8B79-37D633B846F1}">
                      <asvg:svgBlip xmlns:asvg="http://schemas.microsoft.com/office/drawing/2016/SVG/main" r:embed="rId3"/>
                    </a:ext>
                  </a:extLst>
                </a:blip>
              </a:buBlip>
            </a:pPr>
            <a:endParaRPr lang="de-DE" sz="2000" dirty="0"/>
          </a:p>
          <a:p>
            <a:pPr marL="285750" indent="-285750">
              <a:spcAft>
                <a:spcPts val="1800"/>
              </a:spcAft>
              <a:buBlip>
                <a:blip r:embed="rId2">
                  <a:extLst>
                    <a:ext uri="{96DAC541-7B7A-43D3-8B79-37D633B846F1}">
                      <asvg:svgBlip xmlns:asvg="http://schemas.microsoft.com/office/drawing/2016/SVG/main" r:embed="rId3"/>
                    </a:ext>
                  </a:extLst>
                </a:blip>
              </a:buBlip>
            </a:pPr>
            <a:r>
              <a:rPr lang="de-DE" sz="2000" dirty="0"/>
              <a:t>Es folgen Beispiele:…</a:t>
            </a:r>
          </a:p>
        </p:txBody>
      </p:sp>
    </p:spTree>
    <p:extLst>
      <p:ext uri="{BB962C8B-B14F-4D97-AF65-F5344CB8AC3E}">
        <p14:creationId xmlns:p14="http://schemas.microsoft.com/office/powerpoint/2010/main" val="3313528500"/>
      </p:ext>
    </p:extLst>
  </p:cSld>
  <p:clrMapOvr>
    <a:masterClrMapping/>
  </p:clrMapOvr>
</p:sld>
</file>

<file path=ppt/theme/theme1.xml><?xml version="1.0" encoding="utf-8"?>
<a:theme xmlns:a="http://schemas.openxmlformats.org/drawingml/2006/main" name="2_Benutzerdefiniertes Design">
  <a:themeElements>
    <a:clrScheme name="Corporate Farben Wirtschaftsförderung Dortmund">
      <a:dk1>
        <a:srgbClr val="323232"/>
      </a:dk1>
      <a:lt1>
        <a:srgbClr val="FFFFFF"/>
      </a:lt1>
      <a:dk2>
        <a:srgbClr val="44546A"/>
      </a:dk2>
      <a:lt2>
        <a:srgbClr val="F0F0F0"/>
      </a:lt2>
      <a:accent1>
        <a:srgbClr val="00B9C8"/>
      </a:accent1>
      <a:accent2>
        <a:srgbClr val="CD0AAA"/>
      </a:accent2>
      <a:accent3>
        <a:srgbClr val="FAAA37"/>
      </a:accent3>
      <a:accent4>
        <a:srgbClr val="86BD40"/>
      </a:accent4>
      <a:accent5>
        <a:srgbClr val="000000"/>
      </a:accent5>
      <a:accent6>
        <a:srgbClr val="000000"/>
      </a:accent6>
      <a:hlink>
        <a:srgbClr val="FF00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3175">
          <a:solidFill>
            <a:schemeClr val="bg2"/>
          </a:solid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olienmaster WF Do 2024 mit Beispielfolien.potx" id="{AFFEFEDF-BC37-45CA-8CC6-4BF990F696AF}" vid="{96193ECE-9665-4146-8B44-F520B5F3BEF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Folienmaster WF Do 2024 mit Beispielfolien</Template>
  <TotalTime>0</TotalTime>
  <Words>1682</Words>
  <Application>Microsoft Office PowerPoint</Application>
  <PresentationFormat>Breitbild</PresentationFormat>
  <Paragraphs>201</Paragraphs>
  <Slides>20</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Folientitel</vt:lpstr>
      </vt:variant>
      <vt:variant>
        <vt:i4>20</vt:i4>
      </vt:variant>
      <vt:variant>
        <vt:lpstr>Zielgruppenorientierte Präsentationen</vt:lpstr>
      </vt:variant>
      <vt:variant>
        <vt:i4>1</vt:i4>
      </vt:variant>
    </vt:vector>
  </HeadingPairs>
  <TitlesOfParts>
    <vt:vector size="27" baseType="lpstr">
      <vt:lpstr>Arial</vt:lpstr>
      <vt:lpstr>bundessansweb</vt:lpstr>
      <vt:lpstr>BundesSerif Regular</vt:lpstr>
      <vt:lpstr>Calibri</vt:lpstr>
      <vt:lpstr>Wingdings</vt:lpstr>
      <vt:lpstr>2_Benutzerdefiniertes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nEU</vt:lpstr>
    </vt:vector>
  </TitlesOfParts>
  <Company>Stadt Dortmund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Iris Przygodda</dc:creator>
  <cp:lastModifiedBy>Iris Przygodda</cp:lastModifiedBy>
  <cp:revision>21</cp:revision>
  <cp:lastPrinted>2024-08-28T13:46:59Z</cp:lastPrinted>
  <dcterms:created xsi:type="dcterms:W3CDTF">2024-06-26T12:54:20Z</dcterms:created>
  <dcterms:modified xsi:type="dcterms:W3CDTF">2024-08-28T14:25:05Z</dcterms:modified>
</cp:coreProperties>
</file>